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89" r:id="rId16"/>
    <p:sldId id="491" r:id="rId17"/>
    <p:sldId id="493" r:id="rId18"/>
    <p:sldId id="494" r:id="rId19"/>
    <p:sldId id="495" r:id="rId20"/>
    <p:sldId id="497" r:id="rId21"/>
    <p:sldId id="500" r:id="rId22"/>
    <p:sldId id="477" r:id="rId23"/>
    <p:sldId id="399" r:id="rId24"/>
    <p:sldId id="40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Corporate_Full_Stack_Training/blob/master/Day%204/controller/BaseController.txt" TargetMode="External"/><Relationship Id="rId13" Type="http://schemas.openxmlformats.org/officeDocument/2006/relationships/hyperlink" Target="https://github.com/soyuztechnologies/Corporate_Full_Stack_Training/blob/master/Day%204/formatter.txt" TargetMode="External"/><Relationship Id="rId18" Type="http://schemas.openxmlformats.org/officeDocument/2006/relationships/image" Target="../media/image23.jpeg"/><Relationship Id="rId3" Type="http://schemas.openxmlformats.org/officeDocument/2006/relationships/hyperlink" Target="https://github.com/soyuztechnologies/Corporate_Full_Stack_Training/blob/master/Day%204/view/App.view.txt" TargetMode="External"/><Relationship Id="rId7" Type="http://schemas.openxmlformats.org/officeDocument/2006/relationships/hyperlink" Target="https://github.com/soyuztechnologies/Corporate_Full_Stack_Training/blob/master/Day%204/view/View2.view.txt" TargetMode="External"/><Relationship Id="rId12" Type="http://schemas.openxmlformats.org/officeDocument/2006/relationships/hyperlink" Target="https://github.com/soyuztechnologies/Corporate_Full_Stack_Training/blob/master/Day%204/view/Empty.view.txt" TargetMode="External"/><Relationship Id="rId1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4/controller/App.controller.txt" TargetMode="External"/><Relationship Id="rId16" Type="http://schemas.openxmlformats.org/officeDocument/2006/relationships/hyperlink" Target="https://github.com/soyuztechnologies/Corporate_Full_Stack_Training/blob/master/Day%204/Componen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4/controller/View2.controller.txt" TargetMode="External"/><Relationship Id="rId11" Type="http://schemas.openxmlformats.org/officeDocument/2006/relationships/hyperlink" Target="https://github.com/soyuztechnologies/Corporate_Full_Stack_Training/blob/master/Day%204/controller/Empty.controller.txt" TargetMode="External"/><Relationship Id="rId5" Type="http://schemas.openxmlformats.org/officeDocument/2006/relationships/hyperlink" Target="https://github.com/soyuztechnologies/Corporate_Full_Stack_Training/blob/master/Day%204/view/View1.view.txt" TargetMode="External"/><Relationship Id="rId15" Type="http://schemas.openxmlformats.org/officeDocument/2006/relationships/hyperlink" Target="https://github.com/soyuztechnologies/Corporate_Full_Stack_Training/blob/master/Day%204/i18n/i18n.txt" TargetMode="External"/><Relationship Id="rId10" Type="http://schemas.openxmlformats.org/officeDocument/2006/relationships/hyperlink" Target="https://github.com/soyuztechnologies/Corporate_Full_Stack_Training/blob/master/Day%204/models/model.txt" TargetMode="External"/><Relationship Id="rId4" Type="http://schemas.openxmlformats.org/officeDocument/2006/relationships/hyperlink" Target="https://github.com/soyuztechnologies/Corporate_Full_Stack_Training/blob/master/Day%204/controller/View1.controller.txt" TargetMode="External"/><Relationship Id="rId9" Type="http://schemas.openxmlformats.org/officeDocument/2006/relationships/hyperlink" Target="https://github.com/soyuztechnologies/Corporate_Full_Stack_Training/blob/master/Day%204/models/mockdata/demoData.txt" TargetMode="External"/><Relationship Id="rId14" Type="http://schemas.openxmlformats.org/officeDocument/2006/relationships/hyperlink" Target="https://github.com/soyuztechnologies/Corporate_Full_Stack_Training/blob/master/Day%204/manifest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10" Type="http://schemas.openxmlformats.org/officeDocument/2006/relationships/image" Target="../media/image2.png"/><Relationship Id="rId4" Type="http://schemas.openxmlformats.org/officeDocument/2006/relationships/image" Target="../media/image28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3.jpg"/><Relationship Id="rId7" Type="http://schemas.openxmlformats.org/officeDocument/2006/relationships/image" Target="../media/image3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433752" y="983618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</a:t>
            </a:r>
            <a:r>
              <a:rPr lang="en-US" dirty="0" err="1">
                <a:solidFill>
                  <a:srgbClr val="32363A"/>
                </a:solidFill>
                <a:latin typeface="Calibri (Body)"/>
              </a:rPr>
              <a:t>sap.m.MessageBox</a:t>
            </a:r>
            <a:r>
              <a:rPr lang="en-US" dirty="0">
                <a:solidFill>
                  <a:srgbClr val="32363A"/>
                </a:solidFill>
                <a:latin typeface="Calibri (Body)"/>
              </a:rPr>
              <a:t>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40994B-DA6D-4847-A242-C1135863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15" y="1986461"/>
            <a:ext cx="6988146" cy="2278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E539EE-F39C-4178-A66D-B899ED36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16" y="4565176"/>
            <a:ext cx="6706181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303EF08-D2D8-40AD-997E-B54098FBCF25}"/>
              </a:ext>
            </a:extLst>
          </p:cNvPr>
          <p:cNvSpPr/>
          <p:nvPr/>
        </p:nvSpPr>
        <p:spPr>
          <a:xfrm>
            <a:off x="4406770" y="6067264"/>
            <a:ext cx="3708525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F6D198A-91FE-4276-971B-AAF19D859232}"/>
              </a:ext>
            </a:extLst>
          </p:cNvPr>
          <p:cNvSpPr/>
          <p:nvPr/>
        </p:nvSpPr>
        <p:spPr>
          <a:xfrm>
            <a:off x="4035625" y="6075543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07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349CD50-7C9B-4EA2-AE47-6126E8D4B793}"/>
              </a:ext>
            </a:extLst>
          </p:cNvPr>
          <p:cNvSpPr/>
          <p:nvPr/>
        </p:nvSpPr>
        <p:spPr>
          <a:xfrm>
            <a:off x="5048577" y="62724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MessageView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8F702B-C988-4B6E-8402-BDFF4FF4CB25}"/>
              </a:ext>
            </a:extLst>
          </p:cNvPr>
          <p:cNvSpPr/>
          <p:nvPr/>
        </p:nvSpPr>
        <p:spPr>
          <a:xfrm>
            <a:off x="5222170" y="1718221"/>
            <a:ext cx="2998632" cy="698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D70DB4E-F955-4545-A3C7-B5584AB61866}"/>
              </a:ext>
            </a:extLst>
          </p:cNvPr>
          <p:cNvSpPr/>
          <p:nvPr/>
        </p:nvSpPr>
        <p:spPr>
          <a:xfrm>
            <a:off x="4851025" y="1726506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4FFB3B4-B361-4C0B-AE31-5E05F432977E}"/>
              </a:ext>
            </a:extLst>
          </p:cNvPr>
          <p:cNvSpPr/>
          <p:nvPr/>
        </p:nvSpPr>
        <p:spPr>
          <a:xfrm>
            <a:off x="5863977" y="192337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MessageItem</a:t>
            </a:r>
            <a:endParaRPr lang="en-IN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222170" y="5197455"/>
            <a:ext cx="352048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4851025" y="520573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5863977" y="540260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673642" y="431936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302497" y="432764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315449" y="452451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F80F211-E746-42AF-BD44-C31F3C4B6674}"/>
              </a:ext>
            </a:extLst>
          </p:cNvPr>
          <p:cNvSpPr/>
          <p:nvPr/>
        </p:nvSpPr>
        <p:spPr>
          <a:xfrm>
            <a:off x="5673642" y="2579751"/>
            <a:ext cx="3232960" cy="698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A27E85-F014-4D7B-B678-5960BB8371A5}"/>
              </a:ext>
            </a:extLst>
          </p:cNvPr>
          <p:cNvSpPr/>
          <p:nvPr/>
        </p:nvSpPr>
        <p:spPr>
          <a:xfrm>
            <a:off x="5302497" y="258803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74BC1AF-EDD0-4469-B804-1AC7E65CC991}"/>
              </a:ext>
            </a:extLst>
          </p:cNvPr>
          <p:cNvSpPr/>
          <p:nvPr/>
        </p:nvSpPr>
        <p:spPr>
          <a:xfrm>
            <a:off x="6315449" y="278490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MessagePage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932572" y="3457841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561427" y="346612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574379" y="366299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75D84F6-B232-4A79-8598-E4A66B481DD8}"/>
              </a:ext>
            </a:extLst>
          </p:cNvPr>
          <p:cNvCxnSpPr>
            <a:cxnSpLocks/>
          </p:cNvCxnSpPr>
          <p:nvPr/>
        </p:nvCxnSpPr>
        <p:spPr>
          <a:xfrm flipV="1">
            <a:off x="3846280" y="2089427"/>
            <a:ext cx="1077888" cy="4614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D7A79F-45EE-45B1-B764-D72E3931C93C}"/>
              </a:ext>
            </a:extLst>
          </p:cNvPr>
          <p:cNvCxnSpPr>
            <a:cxnSpLocks/>
          </p:cNvCxnSpPr>
          <p:nvPr/>
        </p:nvCxnSpPr>
        <p:spPr>
          <a:xfrm>
            <a:off x="4441898" y="2865409"/>
            <a:ext cx="926887" cy="3775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</p:cNvCxnSpPr>
          <p:nvPr/>
        </p:nvCxnSpPr>
        <p:spPr>
          <a:xfrm>
            <a:off x="4634845" y="3796587"/>
            <a:ext cx="1010776" cy="41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</p:cNvCxnSpPr>
          <p:nvPr/>
        </p:nvCxnSpPr>
        <p:spPr>
          <a:xfrm flipV="1">
            <a:off x="4441898" y="4698403"/>
            <a:ext cx="926887" cy="2936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</p:cNvCxnSpPr>
          <p:nvPr/>
        </p:nvCxnSpPr>
        <p:spPr>
          <a:xfrm>
            <a:off x="3821113" y="5457607"/>
            <a:ext cx="1136611" cy="29361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67F2B3B-9ED7-4089-A52B-D913754DB06B}"/>
              </a:ext>
            </a:extLst>
          </p:cNvPr>
          <p:cNvCxnSpPr>
            <a:cxnSpLocks/>
          </p:cNvCxnSpPr>
          <p:nvPr/>
        </p:nvCxnSpPr>
        <p:spPr>
          <a:xfrm>
            <a:off x="2982214" y="5851890"/>
            <a:ext cx="1262446" cy="44042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7904CA2-57A8-45C2-B593-52DBA8331FE0}"/>
              </a:ext>
            </a:extLst>
          </p:cNvPr>
          <p:cNvSpPr/>
          <p:nvPr/>
        </p:nvSpPr>
        <p:spPr>
          <a:xfrm>
            <a:off x="2918653" y="5773379"/>
            <a:ext cx="150046" cy="1500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566699" y="372816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08F2A4B-60A1-4E16-8416-B282274806E5}"/>
              </a:ext>
            </a:extLst>
          </p:cNvPr>
          <p:cNvSpPr/>
          <p:nvPr/>
        </p:nvSpPr>
        <p:spPr>
          <a:xfrm>
            <a:off x="3747992" y="2062616"/>
            <a:ext cx="150046" cy="15004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747992" y="5379974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354048" y="4656960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96E512E-CA5A-4D69-A6DB-BA799712F949}"/>
              </a:ext>
            </a:extLst>
          </p:cNvPr>
          <p:cNvSpPr/>
          <p:nvPr/>
        </p:nvSpPr>
        <p:spPr>
          <a:xfrm>
            <a:off x="4354048" y="2796263"/>
            <a:ext cx="150046" cy="1500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8" y="230519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248478" y="1043475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63" y="349934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DDD0B2-4993-42C0-BBB8-778E0106204F}"/>
              </a:ext>
            </a:extLst>
          </p:cNvPr>
          <p:cNvSpPr/>
          <p:nvPr/>
        </p:nvSpPr>
        <p:spPr>
          <a:xfrm flipH="1">
            <a:off x="5768364" y="2006284"/>
            <a:ext cx="1055496" cy="771030"/>
          </a:xfrm>
          <a:custGeom>
            <a:avLst/>
            <a:gdLst>
              <a:gd name="connsiteX0" fmla="*/ 1208136 w 1406962"/>
              <a:gd name="connsiteY0" fmla="*/ 0 h 1027772"/>
              <a:gd name="connsiteX1" fmla="*/ 1118744 w 1406962"/>
              <a:gd name="connsiteY1" fmla="*/ 32712 h 1027772"/>
              <a:gd name="connsiteX2" fmla="*/ 89937 w 1406962"/>
              <a:gd name="connsiteY2" fmla="*/ 879756 h 1027772"/>
              <a:gd name="connsiteX3" fmla="*/ 0 w 1406962"/>
              <a:gd name="connsiteY3" fmla="*/ 1027772 h 1027772"/>
              <a:gd name="connsiteX4" fmla="*/ 817569 w 1406962"/>
              <a:gd name="connsiteY4" fmla="*/ 1027772 h 1027772"/>
              <a:gd name="connsiteX5" fmla="*/ 1406962 w 1406962"/>
              <a:gd name="connsiteY5" fmla="*/ 438379 h 1027772"/>
              <a:gd name="connsiteX6" fmla="*/ 1234333 w 1406962"/>
              <a:gd name="connsiteY6" fmla="*/ 21615 h 1027772"/>
              <a:gd name="connsiteX7" fmla="*/ 1208136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208136" y="0"/>
                </a:moveTo>
                <a:lnTo>
                  <a:pt x="1118744" y="32712"/>
                </a:lnTo>
                <a:cubicBezTo>
                  <a:pt x="699109" y="210170"/>
                  <a:pt x="342069" y="506621"/>
                  <a:pt x="89937" y="879756"/>
                </a:cubicBezTo>
                <a:lnTo>
                  <a:pt x="0" y="1027772"/>
                </a:lnTo>
                <a:lnTo>
                  <a:pt x="817569" y="1027772"/>
                </a:lnTo>
                <a:cubicBezTo>
                  <a:pt x="1143082" y="1027772"/>
                  <a:pt x="1406962" y="763892"/>
                  <a:pt x="1406962" y="438379"/>
                </a:cubicBezTo>
                <a:cubicBezTo>
                  <a:pt x="1406962" y="275622"/>
                  <a:pt x="1340992" y="128274"/>
                  <a:pt x="1234333" y="21615"/>
                </a:cubicBezTo>
                <a:lnTo>
                  <a:pt x="12081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779661" y="2006286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864054" y="1892994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083D79-150E-42A9-8456-AE68F2D6716F}"/>
              </a:ext>
            </a:extLst>
          </p:cNvPr>
          <p:cNvSpPr/>
          <p:nvPr/>
        </p:nvSpPr>
        <p:spPr>
          <a:xfrm flipH="1">
            <a:off x="5917522" y="1892994"/>
            <a:ext cx="2821945" cy="884320"/>
          </a:xfrm>
          <a:custGeom>
            <a:avLst/>
            <a:gdLst>
              <a:gd name="connsiteX0" fmla="*/ 3371047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2553478 w 3761614"/>
              <a:gd name="connsiteY4" fmla="*/ 1178786 h 1178786"/>
              <a:gd name="connsiteX5" fmla="*/ 2643415 w 3761614"/>
              <a:gd name="connsiteY5" fmla="*/ 1030770 h 1178786"/>
              <a:gd name="connsiteX6" fmla="*/ 3672222 w 3761614"/>
              <a:gd name="connsiteY6" fmla="*/ 183726 h 1178786"/>
              <a:gd name="connsiteX7" fmla="*/ 3761614 w 3761614"/>
              <a:gd name="connsiteY7" fmla="*/ 151014 h 1178786"/>
              <a:gd name="connsiteX8" fmla="*/ 3700582 w 3761614"/>
              <a:gd name="connsiteY8" fmla="*/ 100659 h 1178786"/>
              <a:gd name="connsiteX9" fmla="*/ 3371047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37104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2553478" y="1178786"/>
                </a:lnTo>
                <a:lnTo>
                  <a:pt x="2643415" y="1030770"/>
                </a:lnTo>
                <a:cubicBezTo>
                  <a:pt x="2895547" y="657635"/>
                  <a:pt x="3252587" y="361184"/>
                  <a:pt x="3672222" y="183726"/>
                </a:cubicBezTo>
                <a:lnTo>
                  <a:pt x="3761614" y="151014"/>
                </a:lnTo>
                <a:lnTo>
                  <a:pt x="3700582" y="100659"/>
                </a:lnTo>
                <a:cubicBezTo>
                  <a:pt x="3606515" y="37108"/>
                  <a:pt x="3493115" y="0"/>
                  <a:pt x="337104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5099E-EAED-46E6-9A4D-ABFD94CB76EE}"/>
              </a:ext>
            </a:extLst>
          </p:cNvPr>
          <p:cNvSpPr txBox="1"/>
          <p:nvPr/>
        </p:nvSpPr>
        <p:spPr>
          <a:xfrm>
            <a:off x="5858419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4174353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2139785" y="2105882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2304485" y="1871929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A4DF69-E1BF-4C87-8A3D-5CE9B59925B6}"/>
              </a:ext>
            </a:extLst>
          </p:cNvPr>
          <p:cNvSpPr/>
          <p:nvPr/>
        </p:nvSpPr>
        <p:spPr>
          <a:xfrm flipH="1">
            <a:off x="3547539" y="3204738"/>
            <a:ext cx="610525" cy="884320"/>
          </a:xfrm>
          <a:custGeom>
            <a:avLst/>
            <a:gdLst>
              <a:gd name="connsiteX0" fmla="*/ 735912 w 813822"/>
              <a:gd name="connsiteY0" fmla="*/ 0 h 1178786"/>
              <a:gd name="connsiteX1" fmla="*/ 589393 w 813822"/>
              <a:gd name="connsiteY1" fmla="*/ 0 h 1178786"/>
              <a:gd name="connsiteX2" fmla="*/ 0 w 813822"/>
              <a:gd name="connsiteY2" fmla="*/ 589393 h 1178786"/>
              <a:gd name="connsiteX3" fmla="*/ 589393 w 813822"/>
              <a:gd name="connsiteY3" fmla="*/ 1178786 h 1178786"/>
              <a:gd name="connsiteX4" fmla="*/ 735912 w 813822"/>
              <a:gd name="connsiteY4" fmla="*/ 1178786 h 1178786"/>
              <a:gd name="connsiteX5" fmla="*/ 766315 w 813822"/>
              <a:gd name="connsiteY5" fmla="*/ 1060567 h 1178786"/>
              <a:gd name="connsiteX6" fmla="*/ 813822 w 813822"/>
              <a:gd name="connsiteY6" fmla="*/ 589393 h 1178786"/>
              <a:gd name="connsiteX7" fmla="*/ 766315 w 813822"/>
              <a:gd name="connsiteY7" fmla="*/ 118219 h 1178786"/>
              <a:gd name="connsiteX8" fmla="*/ 735912 w 813822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2" h="1178786">
                <a:moveTo>
                  <a:pt x="73591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735912" y="1178786"/>
                </a:lnTo>
                <a:lnTo>
                  <a:pt x="766315" y="1060567"/>
                </a:lnTo>
                <a:cubicBezTo>
                  <a:pt x="797464" y="908374"/>
                  <a:pt x="813822" y="750793"/>
                  <a:pt x="813822" y="589393"/>
                </a:cubicBezTo>
                <a:cubicBezTo>
                  <a:pt x="813822" y="427992"/>
                  <a:pt x="797464" y="270412"/>
                  <a:pt x="766315" y="118219"/>
                </a:cubicBezTo>
                <a:lnTo>
                  <a:pt x="7359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600931-B78A-46F4-B1EB-BF7AE69F1694}"/>
              </a:ext>
            </a:extLst>
          </p:cNvPr>
          <p:cNvSpPr/>
          <p:nvPr/>
        </p:nvSpPr>
        <p:spPr>
          <a:xfrm flipH="1">
            <a:off x="1186960" y="3204738"/>
            <a:ext cx="2419026" cy="884320"/>
          </a:xfrm>
          <a:custGeom>
            <a:avLst/>
            <a:gdLst>
              <a:gd name="connsiteX0" fmla="*/ 2635135 w 3224528"/>
              <a:gd name="connsiteY0" fmla="*/ 0 h 1178786"/>
              <a:gd name="connsiteX1" fmla="*/ 0 w 3224528"/>
              <a:gd name="connsiteY1" fmla="*/ 0 h 1178786"/>
              <a:gd name="connsiteX2" fmla="*/ 30403 w 3224528"/>
              <a:gd name="connsiteY2" fmla="*/ 118219 h 1178786"/>
              <a:gd name="connsiteX3" fmla="*/ 77910 w 3224528"/>
              <a:gd name="connsiteY3" fmla="*/ 589393 h 1178786"/>
              <a:gd name="connsiteX4" fmla="*/ 30403 w 3224528"/>
              <a:gd name="connsiteY4" fmla="*/ 1060567 h 1178786"/>
              <a:gd name="connsiteX5" fmla="*/ 0 w 3224528"/>
              <a:gd name="connsiteY5" fmla="*/ 1178786 h 1178786"/>
              <a:gd name="connsiteX6" fmla="*/ 2635135 w 3224528"/>
              <a:gd name="connsiteY6" fmla="*/ 1178786 h 1178786"/>
              <a:gd name="connsiteX7" fmla="*/ 3224528 w 3224528"/>
              <a:gd name="connsiteY7" fmla="*/ 589393 h 1178786"/>
              <a:gd name="connsiteX8" fmla="*/ 2635135 w 3224528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8" h="1178786">
                <a:moveTo>
                  <a:pt x="2635135" y="0"/>
                </a:moveTo>
                <a:lnTo>
                  <a:pt x="0" y="0"/>
                </a:lnTo>
                <a:lnTo>
                  <a:pt x="30403" y="118219"/>
                </a:lnTo>
                <a:cubicBezTo>
                  <a:pt x="61552" y="270412"/>
                  <a:pt x="77910" y="427992"/>
                  <a:pt x="77910" y="589393"/>
                </a:cubicBezTo>
                <a:cubicBezTo>
                  <a:pt x="77910" y="750793"/>
                  <a:pt x="61552" y="908374"/>
                  <a:pt x="30403" y="1060567"/>
                </a:cubicBezTo>
                <a:lnTo>
                  <a:pt x="0" y="1178786"/>
                </a:lnTo>
                <a:lnTo>
                  <a:pt x="2635135" y="1178786"/>
                </a:lnTo>
                <a:cubicBezTo>
                  <a:pt x="2960648" y="1178786"/>
                  <a:pt x="3224528" y="914906"/>
                  <a:pt x="3224528" y="589393"/>
                </a:cubicBezTo>
                <a:cubicBezTo>
                  <a:pt x="3224528" y="263880"/>
                  <a:pt x="2960648" y="0"/>
                  <a:pt x="26351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7F0BE-E5B9-4F30-A764-1D5F4847C14B}"/>
              </a:ext>
            </a:extLst>
          </p:cNvPr>
          <p:cNvSpPr txBox="1"/>
          <p:nvPr/>
        </p:nvSpPr>
        <p:spPr>
          <a:xfrm>
            <a:off x="3566671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001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B5838-D6D1-4028-8D66-D45E4FD51E2E}"/>
              </a:ext>
            </a:extLst>
          </p:cNvPr>
          <p:cNvSpPr txBox="1"/>
          <p:nvPr/>
        </p:nvSpPr>
        <p:spPr>
          <a:xfrm>
            <a:off x="1630972" y="3410218"/>
            <a:ext cx="1733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sort, filter, or group data within a (master) list or a table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9A5B4-77C1-4A1F-8289-A5EF89BD6B52}"/>
              </a:ext>
            </a:extLst>
          </p:cNvPr>
          <p:cNvSpPr txBox="1"/>
          <p:nvPr/>
        </p:nvSpPr>
        <p:spPr>
          <a:xfrm>
            <a:off x="1666394" y="3155390"/>
            <a:ext cx="180620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View Setting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445458" y="3204738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978021" y="3189943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97413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164559" y="3425552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121057" y="3147929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779661" y="4516482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5768364" y="4516482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864054" y="4516482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5917522" y="4516482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5858419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4174353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2216317" y="4775897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2217024" y="4485121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A233C-02AF-4AAD-B0EA-53274DE90DD0}"/>
              </a:ext>
            </a:extLst>
          </p:cNvPr>
          <p:cNvSpPr txBox="1"/>
          <p:nvPr/>
        </p:nvSpPr>
        <p:spPr>
          <a:xfrm>
            <a:off x="6832034" y="2105882"/>
            <a:ext cx="1966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for personalizing sorting, filtering and grouping in tables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886E0-FA31-40B5-952B-08F11D18D980}"/>
              </a:ext>
            </a:extLst>
          </p:cNvPr>
          <p:cNvSpPr txBox="1"/>
          <p:nvPr/>
        </p:nvSpPr>
        <p:spPr>
          <a:xfrm>
            <a:off x="6238628" y="1827479"/>
            <a:ext cx="2149457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alibri (Body)"/>
              </a:rPr>
              <a:t>Personalization Dialog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6780573" y="4693893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6758550" y="4449467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74654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351691" y="985720"/>
            <a:ext cx="11728939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</a:t>
            </a:r>
            <a:r>
              <a:rPr lang="en-US" dirty="0" err="1">
                <a:solidFill>
                  <a:prstClr val="black"/>
                </a:solidFill>
                <a:latin typeface="Calibri (Body)"/>
              </a:rPr>
              <a:t>contentWIdth</a:t>
            </a:r>
            <a:r>
              <a:rPr lang="en-US" dirty="0">
                <a:solidFill>
                  <a:prstClr val="black"/>
                </a:solidFill>
                <a:latin typeface="Calibri (Body)"/>
              </a:rPr>
              <a:t> and/or </a:t>
            </a:r>
            <a:r>
              <a:rPr lang="en-US" dirty="0" err="1">
                <a:solidFill>
                  <a:prstClr val="black"/>
                </a:solidFill>
                <a:latin typeface="Calibri (Body)"/>
              </a:rPr>
              <a:t>contentHeight</a:t>
            </a:r>
            <a:r>
              <a:rPr lang="en-US" dirty="0">
                <a:solidFill>
                  <a:prstClr val="black"/>
                </a:solidFill>
                <a:latin typeface="Calibri (Body)"/>
              </a:rPr>
              <a:t>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Table Fragment for show all details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Update moreInfo Fragment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Update Controller file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Update XML file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1340263"/>
            <a:ext cx="10976458" cy="369331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6C12-307D-41B9-BADA-3C0DFAE1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04" y="3696454"/>
            <a:ext cx="458763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39" y="61798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33" y="1582615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3789485" y="2092569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6840415" y="1582615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333333"/>
                </a:solidFill>
                <a:latin typeface="Calibri (Body)"/>
              </a:rPr>
              <a:t>oRm</a:t>
            </a:r>
            <a:r>
              <a:rPr lang="en-US" sz="1800" dirty="0">
                <a:solidFill>
                  <a:srgbClr val="333333"/>
                </a:solidFill>
                <a:latin typeface="Calibri (Body)"/>
              </a:rPr>
              <a:t>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4327605" y="4000500"/>
            <a:ext cx="2665210" cy="9437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6992815" y="4434252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</a:t>
            </a:r>
            <a:r>
              <a:rPr lang="en-US" dirty="0" err="1"/>
              <a:t>oContol</a:t>
            </a:r>
            <a:r>
              <a:rPr lang="en-US" dirty="0"/>
              <a:t>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Working with Messages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 as Dialog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Application Extensibility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72041" y="2909160"/>
            <a:ext cx="190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in WebIDE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8D4D1B6-CEF8-4E2C-9A03-333B2E1D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01" y="3725821"/>
            <a:ext cx="1874682" cy="27891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420957" y="2918579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1F5DCA6-DC6F-4C00-8650-075B2B0B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38" y="4130281"/>
            <a:ext cx="1943268" cy="20710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535916" y="3087067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4FCE06D-19E5-484F-9460-DD1D03BF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762" y="4301918"/>
            <a:ext cx="2034716" cy="12497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564377" y="3056890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FED09A1-8860-49AB-A9EB-DA12EFDA6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849" y="4037483"/>
            <a:ext cx="2098102" cy="23551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8742702" y="3016272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31CE04-1C55-435B-AC55-EC43CCDE6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59" y="3948841"/>
            <a:ext cx="3269742" cy="23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sz="2200" dirty="0"/>
              <a:t>Design a SAP Fiori Master-Detail Application.</a:t>
            </a:r>
          </a:p>
          <a:p>
            <a:pPr marL="0" indent="0" algn="just">
              <a:buNone/>
            </a:pPr>
            <a:r>
              <a:rPr lang="en-US" sz="1900" dirty="0"/>
              <a:t>1. Creating a App Controller and view.</a:t>
            </a:r>
          </a:p>
          <a:p>
            <a:pPr marL="457200" lvl="1" indent="0" algn="just">
              <a:buNone/>
            </a:pPr>
            <a:r>
              <a:rPr lang="en-US" sz="1900" dirty="0">
                <a:hlinkClick r:id="rId2"/>
              </a:rPr>
              <a:t>1.1 Create a App Controller</a:t>
            </a:r>
            <a:endParaRPr lang="en-US" sz="1900" dirty="0"/>
          </a:p>
          <a:p>
            <a:pPr marL="457200" lvl="1" indent="0" algn="just">
              <a:buNone/>
            </a:pPr>
            <a:r>
              <a:rPr lang="en-US" sz="1900" dirty="0">
                <a:hlinkClick r:id="rId3"/>
              </a:rPr>
              <a:t>1.2 Create a App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2. Creating a Master and Detail Controllers and Views.</a:t>
            </a:r>
          </a:p>
          <a:p>
            <a:pPr marL="0" indent="0" algn="just">
              <a:buNone/>
            </a:pPr>
            <a:r>
              <a:rPr lang="en-US" sz="1900" dirty="0"/>
              <a:t>        </a:t>
            </a:r>
            <a:r>
              <a:rPr lang="en-US" sz="1900" dirty="0">
                <a:hlinkClick r:id="rId4"/>
              </a:rPr>
              <a:t>  2.1  Create a Master Controller   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5"/>
              </a:rPr>
              <a:t>2.2  Create Master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6"/>
              </a:rPr>
              <a:t>2.3  Create a Detail Controller   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7"/>
              </a:rPr>
              <a:t>2.4  Create Detail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3. </a:t>
            </a:r>
            <a:r>
              <a:rPr lang="en-US" sz="1900" dirty="0">
                <a:hlinkClick r:id="rId8"/>
              </a:rPr>
              <a:t>Create a BaseController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4. Add Model </a:t>
            </a:r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9"/>
              </a:rPr>
              <a:t>4.1 Add Demo data in json format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10"/>
              </a:rPr>
              <a:t>4.2 Create a model.js 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5. Create Empty Controller and View</a:t>
            </a:r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11"/>
              </a:rPr>
              <a:t>5.1 Create a Empty Controller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12"/>
              </a:rPr>
              <a:t>5.2 Create a Empty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6. </a:t>
            </a:r>
            <a:r>
              <a:rPr lang="en-US" sz="1900" dirty="0">
                <a:hlinkClick r:id="rId13"/>
              </a:rPr>
              <a:t>Create a Formatter in util folder</a:t>
            </a:r>
            <a:r>
              <a:rPr lang="en-US" sz="1900" dirty="0"/>
              <a:t> </a:t>
            </a:r>
          </a:p>
          <a:p>
            <a:pPr marL="0" indent="0" algn="just">
              <a:buNone/>
            </a:pPr>
            <a:r>
              <a:rPr lang="en-US" sz="1900" dirty="0"/>
              <a:t>7. </a:t>
            </a:r>
            <a:r>
              <a:rPr lang="en-US" sz="1900" dirty="0">
                <a:hlinkClick r:id="rId14"/>
              </a:rPr>
              <a:t>Configuration of manifest for master detail and all files.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8</a:t>
            </a:r>
            <a:r>
              <a:rPr lang="en-US" sz="1900" dirty="0">
                <a:hlinkClick r:id="rId15"/>
              </a:rPr>
              <a:t>.  Add i18n file.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9. </a:t>
            </a:r>
            <a:r>
              <a:rPr lang="en-US" sz="1900" dirty="0">
                <a:hlinkClick r:id="rId16"/>
              </a:rPr>
              <a:t>Configuring master to detail navigation in master controller Upload Component.js file</a:t>
            </a:r>
            <a:endParaRPr lang="en-US" sz="19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7" name="Picture 2" descr="Free Vector | Professional programmer engineer writing code">
            <a:extLst>
              <a:ext uri="{FF2B5EF4-FFF2-40B4-BE49-F238E27FC236}">
                <a16:creationId xmlns:a16="http://schemas.microsoft.com/office/drawing/2014/main" id="{FE286414-7D9B-4FEC-B02F-036DBD9A7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53" y="881163"/>
            <a:ext cx="4470952" cy="43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369964" cy="5347998"/>
          </a:xfrm>
        </p:spPr>
        <p:txBody>
          <a:bodyPr>
            <a:norm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75995-8B05-488E-8220-E6072F7A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44" y="2516154"/>
            <a:ext cx="3542452" cy="379080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9ECC06C-EA03-4E80-BC52-ABA916CD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851" y="3972974"/>
            <a:ext cx="275735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sap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3C40-637B-4837-9951-F6C347922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F424F-934D-400C-9040-BD1599B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92" y="3429000"/>
            <a:ext cx="6264183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48" y="123093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Types of Fragments in sapui5</a:t>
            </a:r>
          </a:p>
        </p:txBody>
      </p:sp>
      <p:sp>
        <p:nvSpPr>
          <p:cNvPr id="4" name="TextBox 155">
            <a:extLst>
              <a:ext uri="{FF2B5EF4-FFF2-40B4-BE49-F238E27FC236}">
                <a16:creationId xmlns:a16="http://schemas.microsoft.com/office/drawing/2014/main" id="{9C985556-CADC-41E6-ABDF-AAEBCA092BA9}"/>
              </a:ext>
            </a:extLst>
          </p:cNvPr>
          <p:cNvSpPr txBox="1"/>
          <p:nvPr/>
        </p:nvSpPr>
        <p:spPr>
          <a:xfrm>
            <a:off x="5292788" y="4812479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 HTML fragments.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699922-06E4-4FA0-AF61-C327A9A9C79F}"/>
              </a:ext>
            </a:extLst>
          </p:cNvPr>
          <p:cNvGrpSpPr/>
          <p:nvPr/>
        </p:nvGrpSpPr>
        <p:grpSpPr>
          <a:xfrm>
            <a:off x="5369568" y="1781180"/>
            <a:ext cx="3012141" cy="3806909"/>
            <a:chOff x="1861073" y="1528885"/>
            <a:chExt cx="3012141" cy="3806909"/>
          </a:xfrm>
        </p:grpSpPr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A2C779A-C96C-4DA6-AAC4-1DABBAD28DEB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A6C0AF-C94C-48AE-9009-CE4CFBD35202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BCB29-A92D-49D7-95FD-8AE4B7BE4931}"/>
              </a:ext>
            </a:extLst>
          </p:cNvPr>
          <p:cNvGrpSpPr/>
          <p:nvPr/>
        </p:nvGrpSpPr>
        <p:grpSpPr>
          <a:xfrm>
            <a:off x="3597927" y="2475199"/>
            <a:ext cx="3012141" cy="3806909"/>
            <a:chOff x="1861073" y="1528885"/>
            <a:chExt cx="3012141" cy="3806909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63E85887-2542-4215-9C2F-DB1B66A78CBE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B4EFC4-9850-4926-8008-979C44337843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E9D76-6859-4D70-AD63-11BD84019919}"/>
              </a:ext>
            </a:extLst>
          </p:cNvPr>
          <p:cNvGrpSpPr/>
          <p:nvPr/>
        </p:nvGrpSpPr>
        <p:grpSpPr>
          <a:xfrm>
            <a:off x="3243112" y="1455578"/>
            <a:ext cx="5230812" cy="4587875"/>
            <a:chOff x="3254376" y="1437110"/>
            <a:chExt cx="5230812" cy="4587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315F33-36E9-42CB-B7CA-B7D83A9D9ED1}"/>
                </a:ext>
              </a:extLst>
            </p:cNvPr>
            <p:cNvGrpSpPr/>
            <p:nvPr/>
          </p:nvGrpSpPr>
          <p:grpSpPr>
            <a:xfrm>
              <a:off x="3254376" y="1437110"/>
              <a:ext cx="1687513" cy="1714500"/>
              <a:chOff x="3254376" y="1570038"/>
              <a:chExt cx="1687513" cy="1714500"/>
            </a:xfrm>
          </p:grpSpPr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9450A0A-D8F7-4419-83FF-186B86D6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326" y="2351088"/>
                <a:ext cx="1325563" cy="933450"/>
              </a:xfrm>
              <a:custGeom>
                <a:avLst/>
                <a:gdLst>
                  <a:gd name="T0" fmla="*/ 834 w 835"/>
                  <a:gd name="T1" fmla="*/ 43 h 588"/>
                  <a:gd name="T2" fmla="*/ 832 w 835"/>
                  <a:gd name="T3" fmla="*/ 140 h 588"/>
                  <a:gd name="T4" fmla="*/ 821 w 835"/>
                  <a:gd name="T5" fmla="*/ 204 h 588"/>
                  <a:gd name="T6" fmla="*/ 801 w 835"/>
                  <a:gd name="T7" fmla="*/ 266 h 588"/>
                  <a:gd name="T8" fmla="*/ 775 w 835"/>
                  <a:gd name="T9" fmla="*/ 321 h 588"/>
                  <a:gd name="T10" fmla="*/ 744 w 835"/>
                  <a:gd name="T11" fmla="*/ 372 h 588"/>
                  <a:gd name="T12" fmla="*/ 718 w 835"/>
                  <a:gd name="T13" fmla="*/ 405 h 588"/>
                  <a:gd name="T14" fmla="*/ 701 w 835"/>
                  <a:gd name="T15" fmla="*/ 424 h 588"/>
                  <a:gd name="T16" fmla="*/ 664 w 835"/>
                  <a:gd name="T17" fmla="*/ 461 h 588"/>
                  <a:gd name="T18" fmla="*/ 602 w 835"/>
                  <a:gd name="T19" fmla="*/ 508 h 588"/>
                  <a:gd name="T20" fmla="*/ 500 w 835"/>
                  <a:gd name="T21" fmla="*/ 558 h 588"/>
                  <a:gd name="T22" fmla="*/ 391 w 835"/>
                  <a:gd name="T23" fmla="*/ 584 h 588"/>
                  <a:gd name="T24" fmla="*/ 280 w 835"/>
                  <a:gd name="T25" fmla="*/ 586 h 588"/>
                  <a:gd name="T26" fmla="*/ 216 w 835"/>
                  <a:gd name="T27" fmla="*/ 576 h 588"/>
                  <a:gd name="T28" fmla="*/ 155 w 835"/>
                  <a:gd name="T29" fmla="*/ 558 h 588"/>
                  <a:gd name="T30" fmla="*/ 94 w 835"/>
                  <a:gd name="T31" fmla="*/ 531 h 588"/>
                  <a:gd name="T32" fmla="*/ 37 w 835"/>
                  <a:gd name="T33" fmla="*/ 498 h 588"/>
                  <a:gd name="T34" fmla="*/ 17 w 835"/>
                  <a:gd name="T35" fmla="*/ 485 h 588"/>
                  <a:gd name="T36" fmla="*/ 29 w 835"/>
                  <a:gd name="T37" fmla="*/ 491 h 588"/>
                  <a:gd name="T38" fmla="*/ 91 w 835"/>
                  <a:gd name="T39" fmla="*/ 523 h 588"/>
                  <a:gd name="T40" fmla="*/ 155 w 835"/>
                  <a:gd name="T41" fmla="*/ 546 h 588"/>
                  <a:gd name="T42" fmla="*/ 220 w 835"/>
                  <a:gd name="T43" fmla="*/ 561 h 588"/>
                  <a:gd name="T44" fmla="*/ 312 w 835"/>
                  <a:gd name="T45" fmla="*/ 566 h 588"/>
                  <a:gd name="T46" fmla="*/ 427 w 835"/>
                  <a:gd name="T47" fmla="*/ 552 h 588"/>
                  <a:gd name="T48" fmla="*/ 519 w 835"/>
                  <a:gd name="T49" fmla="*/ 520 h 588"/>
                  <a:gd name="T50" fmla="*/ 589 w 835"/>
                  <a:gd name="T51" fmla="*/ 483 h 588"/>
                  <a:gd name="T52" fmla="*/ 653 w 835"/>
                  <a:gd name="T53" fmla="*/ 434 h 588"/>
                  <a:gd name="T54" fmla="*/ 692 w 835"/>
                  <a:gd name="T55" fmla="*/ 396 h 588"/>
                  <a:gd name="T56" fmla="*/ 710 w 835"/>
                  <a:gd name="T57" fmla="*/ 376 h 588"/>
                  <a:gd name="T58" fmla="*/ 737 w 835"/>
                  <a:gd name="T59" fmla="*/ 342 h 588"/>
                  <a:gd name="T60" fmla="*/ 769 w 835"/>
                  <a:gd name="T61" fmla="*/ 289 h 588"/>
                  <a:gd name="T62" fmla="*/ 796 w 835"/>
                  <a:gd name="T63" fmla="*/ 231 h 588"/>
                  <a:gd name="T64" fmla="*/ 817 w 835"/>
                  <a:gd name="T65" fmla="*/ 166 h 588"/>
                  <a:gd name="T66" fmla="*/ 828 w 835"/>
                  <a:gd name="T67" fmla="*/ 100 h 588"/>
                  <a:gd name="T68" fmla="*/ 833 w 835"/>
                  <a:gd name="T69" fmla="*/ 3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5" h="588">
                    <a:moveTo>
                      <a:pt x="832" y="0"/>
                    </a:moveTo>
                    <a:lnTo>
                      <a:pt x="834" y="43"/>
                    </a:lnTo>
                    <a:lnTo>
                      <a:pt x="835" y="108"/>
                    </a:lnTo>
                    <a:lnTo>
                      <a:pt x="832" y="140"/>
                    </a:lnTo>
                    <a:lnTo>
                      <a:pt x="827" y="172"/>
                    </a:lnTo>
                    <a:lnTo>
                      <a:pt x="821" y="204"/>
                    </a:lnTo>
                    <a:lnTo>
                      <a:pt x="812" y="235"/>
                    </a:lnTo>
                    <a:lnTo>
                      <a:pt x="801" y="266"/>
                    </a:lnTo>
                    <a:lnTo>
                      <a:pt x="788" y="296"/>
                    </a:lnTo>
                    <a:lnTo>
                      <a:pt x="775" y="321"/>
                    </a:lnTo>
                    <a:lnTo>
                      <a:pt x="760" y="347"/>
                    </a:lnTo>
                    <a:lnTo>
                      <a:pt x="744" y="372"/>
                    </a:lnTo>
                    <a:lnTo>
                      <a:pt x="727" y="395"/>
                    </a:lnTo>
                    <a:lnTo>
                      <a:pt x="718" y="405"/>
                    </a:lnTo>
                    <a:lnTo>
                      <a:pt x="710" y="415"/>
                    </a:lnTo>
                    <a:lnTo>
                      <a:pt x="701" y="424"/>
                    </a:lnTo>
                    <a:lnTo>
                      <a:pt x="692" y="434"/>
                    </a:lnTo>
                    <a:lnTo>
                      <a:pt x="664" y="461"/>
                    </a:lnTo>
                    <a:lnTo>
                      <a:pt x="633" y="486"/>
                    </a:lnTo>
                    <a:lnTo>
                      <a:pt x="602" y="508"/>
                    </a:lnTo>
                    <a:lnTo>
                      <a:pt x="552" y="536"/>
                    </a:lnTo>
                    <a:lnTo>
                      <a:pt x="500" y="558"/>
                    </a:lnTo>
                    <a:lnTo>
                      <a:pt x="446" y="574"/>
                    </a:lnTo>
                    <a:lnTo>
                      <a:pt x="391" y="584"/>
                    </a:lnTo>
                    <a:lnTo>
                      <a:pt x="336" y="588"/>
                    </a:lnTo>
                    <a:lnTo>
                      <a:pt x="280" y="586"/>
                    </a:lnTo>
                    <a:lnTo>
                      <a:pt x="248" y="582"/>
                    </a:lnTo>
                    <a:lnTo>
                      <a:pt x="216" y="576"/>
                    </a:lnTo>
                    <a:lnTo>
                      <a:pt x="185" y="568"/>
                    </a:lnTo>
                    <a:lnTo>
                      <a:pt x="155" y="558"/>
                    </a:lnTo>
                    <a:lnTo>
                      <a:pt x="123" y="546"/>
                    </a:lnTo>
                    <a:lnTo>
                      <a:pt x="94" y="531"/>
                    </a:lnTo>
                    <a:lnTo>
                      <a:pt x="65" y="516"/>
                    </a:lnTo>
                    <a:lnTo>
                      <a:pt x="37" y="498"/>
                    </a:lnTo>
                    <a:lnTo>
                      <a:pt x="19" y="486"/>
                    </a:lnTo>
                    <a:lnTo>
                      <a:pt x="17" y="485"/>
                    </a:lnTo>
                    <a:lnTo>
                      <a:pt x="0" y="472"/>
                    </a:lnTo>
                    <a:lnTo>
                      <a:pt x="29" y="491"/>
                    </a:lnTo>
                    <a:lnTo>
                      <a:pt x="60" y="508"/>
                    </a:lnTo>
                    <a:lnTo>
                      <a:pt x="91" y="523"/>
                    </a:lnTo>
                    <a:lnTo>
                      <a:pt x="122" y="536"/>
                    </a:lnTo>
                    <a:lnTo>
                      <a:pt x="155" y="546"/>
                    </a:lnTo>
                    <a:lnTo>
                      <a:pt x="188" y="554"/>
                    </a:lnTo>
                    <a:lnTo>
                      <a:pt x="220" y="561"/>
                    </a:lnTo>
                    <a:lnTo>
                      <a:pt x="254" y="564"/>
                    </a:lnTo>
                    <a:lnTo>
                      <a:pt x="312" y="566"/>
                    </a:lnTo>
                    <a:lnTo>
                      <a:pt x="370" y="563"/>
                    </a:lnTo>
                    <a:lnTo>
                      <a:pt x="427" y="552"/>
                    </a:lnTo>
                    <a:lnTo>
                      <a:pt x="483" y="535"/>
                    </a:lnTo>
                    <a:lnTo>
                      <a:pt x="519" y="520"/>
                    </a:lnTo>
                    <a:lnTo>
                      <a:pt x="555" y="504"/>
                    </a:lnTo>
                    <a:lnTo>
                      <a:pt x="589" y="483"/>
                    </a:lnTo>
                    <a:lnTo>
                      <a:pt x="622" y="460"/>
                    </a:lnTo>
                    <a:lnTo>
                      <a:pt x="653" y="434"/>
                    </a:lnTo>
                    <a:lnTo>
                      <a:pt x="683" y="406"/>
                    </a:lnTo>
                    <a:lnTo>
                      <a:pt x="692" y="396"/>
                    </a:lnTo>
                    <a:lnTo>
                      <a:pt x="701" y="386"/>
                    </a:lnTo>
                    <a:lnTo>
                      <a:pt x="710" y="376"/>
                    </a:lnTo>
                    <a:lnTo>
                      <a:pt x="719" y="366"/>
                    </a:lnTo>
                    <a:lnTo>
                      <a:pt x="737" y="342"/>
                    </a:lnTo>
                    <a:lnTo>
                      <a:pt x="754" y="316"/>
                    </a:lnTo>
                    <a:lnTo>
                      <a:pt x="769" y="289"/>
                    </a:lnTo>
                    <a:lnTo>
                      <a:pt x="783" y="262"/>
                    </a:lnTo>
                    <a:lnTo>
                      <a:pt x="796" y="231"/>
                    </a:lnTo>
                    <a:lnTo>
                      <a:pt x="807" y="198"/>
                    </a:lnTo>
                    <a:lnTo>
                      <a:pt x="817" y="166"/>
                    </a:lnTo>
                    <a:lnTo>
                      <a:pt x="824" y="134"/>
                    </a:lnTo>
                    <a:lnTo>
                      <a:pt x="828" y="100"/>
                    </a:lnTo>
                    <a:lnTo>
                      <a:pt x="832" y="67"/>
                    </a:lnTo>
                    <a:lnTo>
                      <a:pt x="833" y="33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B23C9DE2-FADE-44B0-BECD-7454FC51E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631951"/>
                <a:ext cx="1562100" cy="1446213"/>
              </a:xfrm>
              <a:custGeom>
                <a:avLst/>
                <a:gdLst>
                  <a:gd name="T0" fmla="*/ 537 w 984"/>
                  <a:gd name="T1" fmla="*/ 1 h 911"/>
                  <a:gd name="T2" fmla="*/ 616 w 984"/>
                  <a:gd name="T3" fmla="*/ 16 h 911"/>
                  <a:gd name="T4" fmla="*/ 694 w 984"/>
                  <a:gd name="T5" fmla="*/ 43 h 911"/>
                  <a:gd name="T6" fmla="*/ 767 w 984"/>
                  <a:gd name="T7" fmla="*/ 84 h 911"/>
                  <a:gd name="T8" fmla="*/ 833 w 984"/>
                  <a:gd name="T9" fmla="*/ 137 h 911"/>
                  <a:gd name="T10" fmla="*/ 891 w 984"/>
                  <a:gd name="T11" fmla="*/ 204 h 911"/>
                  <a:gd name="T12" fmla="*/ 934 w 984"/>
                  <a:gd name="T13" fmla="*/ 278 h 911"/>
                  <a:gd name="T14" fmla="*/ 964 w 984"/>
                  <a:gd name="T15" fmla="*/ 356 h 911"/>
                  <a:gd name="T16" fmla="*/ 979 w 984"/>
                  <a:gd name="T17" fmla="*/ 438 h 911"/>
                  <a:gd name="T18" fmla="*/ 978 w 984"/>
                  <a:gd name="T19" fmla="*/ 444 h 911"/>
                  <a:gd name="T20" fmla="*/ 957 w 984"/>
                  <a:gd name="T21" fmla="*/ 366 h 911"/>
                  <a:gd name="T22" fmla="*/ 921 w 984"/>
                  <a:gd name="T23" fmla="*/ 293 h 911"/>
                  <a:gd name="T24" fmla="*/ 873 w 984"/>
                  <a:gd name="T25" fmla="*/ 226 h 911"/>
                  <a:gd name="T26" fmla="*/ 813 w 984"/>
                  <a:gd name="T27" fmla="*/ 168 h 911"/>
                  <a:gd name="T28" fmla="*/ 746 w 984"/>
                  <a:gd name="T29" fmla="*/ 122 h 911"/>
                  <a:gd name="T30" fmla="*/ 673 w 984"/>
                  <a:gd name="T31" fmla="*/ 89 h 911"/>
                  <a:gd name="T32" fmla="*/ 597 w 984"/>
                  <a:gd name="T33" fmla="*/ 69 h 911"/>
                  <a:gd name="T34" fmla="*/ 508 w 984"/>
                  <a:gd name="T35" fmla="*/ 61 h 911"/>
                  <a:gd name="T36" fmla="*/ 405 w 984"/>
                  <a:gd name="T37" fmla="*/ 75 h 911"/>
                  <a:gd name="T38" fmla="*/ 308 w 984"/>
                  <a:gd name="T39" fmla="*/ 109 h 911"/>
                  <a:gd name="T40" fmla="*/ 232 w 984"/>
                  <a:gd name="T41" fmla="*/ 156 h 911"/>
                  <a:gd name="T42" fmla="*/ 177 w 984"/>
                  <a:gd name="T43" fmla="*/ 204 h 911"/>
                  <a:gd name="T44" fmla="*/ 118 w 984"/>
                  <a:gd name="T45" fmla="*/ 279 h 911"/>
                  <a:gd name="T46" fmla="*/ 76 w 984"/>
                  <a:gd name="T47" fmla="*/ 362 h 911"/>
                  <a:gd name="T48" fmla="*/ 52 w 984"/>
                  <a:gd name="T49" fmla="*/ 449 h 911"/>
                  <a:gd name="T50" fmla="*/ 44 w 984"/>
                  <a:gd name="T51" fmla="*/ 540 h 911"/>
                  <a:gd name="T52" fmla="*/ 54 w 984"/>
                  <a:gd name="T53" fmla="*/ 629 h 911"/>
                  <a:gd name="T54" fmla="*/ 82 w 984"/>
                  <a:gd name="T55" fmla="*/ 716 h 911"/>
                  <a:gd name="T56" fmla="*/ 126 w 984"/>
                  <a:gd name="T57" fmla="*/ 798 h 911"/>
                  <a:gd name="T58" fmla="*/ 187 w 984"/>
                  <a:gd name="T59" fmla="*/ 871 h 911"/>
                  <a:gd name="T60" fmla="*/ 211 w 984"/>
                  <a:gd name="T61" fmla="*/ 892 h 911"/>
                  <a:gd name="T62" fmla="*/ 234 w 984"/>
                  <a:gd name="T63" fmla="*/ 911 h 911"/>
                  <a:gd name="T64" fmla="*/ 185 w 984"/>
                  <a:gd name="T65" fmla="*/ 874 h 911"/>
                  <a:gd name="T66" fmla="*/ 161 w 984"/>
                  <a:gd name="T67" fmla="*/ 853 h 911"/>
                  <a:gd name="T68" fmla="*/ 116 w 984"/>
                  <a:gd name="T69" fmla="*/ 806 h 911"/>
                  <a:gd name="T70" fmla="*/ 60 w 984"/>
                  <a:gd name="T71" fmla="*/ 724 h 911"/>
                  <a:gd name="T72" fmla="*/ 23 w 984"/>
                  <a:gd name="T73" fmla="*/ 637 h 911"/>
                  <a:gd name="T74" fmla="*/ 4 w 984"/>
                  <a:gd name="T75" fmla="*/ 544 h 911"/>
                  <a:gd name="T76" fmla="*/ 2 w 984"/>
                  <a:gd name="T77" fmla="*/ 450 h 911"/>
                  <a:gd name="T78" fmla="*/ 18 w 984"/>
                  <a:gd name="T79" fmla="*/ 356 h 911"/>
                  <a:gd name="T80" fmla="*/ 53 w 984"/>
                  <a:gd name="T81" fmla="*/ 268 h 911"/>
                  <a:gd name="T82" fmla="*/ 106 w 984"/>
                  <a:gd name="T83" fmla="*/ 185 h 911"/>
                  <a:gd name="T84" fmla="*/ 167 w 984"/>
                  <a:gd name="T85" fmla="*/ 122 h 911"/>
                  <a:gd name="T86" fmla="*/ 226 w 984"/>
                  <a:gd name="T87" fmla="*/ 77 h 911"/>
                  <a:gd name="T88" fmla="*/ 325 w 984"/>
                  <a:gd name="T89" fmla="*/ 28 h 911"/>
                  <a:gd name="T90" fmla="*/ 430 w 984"/>
                  <a:gd name="T91" fmla="*/ 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4" h="911">
                    <a:moveTo>
                      <a:pt x="483" y="0"/>
                    </a:moveTo>
                    <a:lnTo>
                      <a:pt x="537" y="1"/>
                    </a:lnTo>
                    <a:lnTo>
                      <a:pt x="577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4" y="43"/>
                    </a:lnTo>
                    <a:lnTo>
                      <a:pt x="731" y="61"/>
                    </a:lnTo>
                    <a:lnTo>
                      <a:pt x="767" y="84"/>
                    </a:lnTo>
                    <a:lnTo>
                      <a:pt x="801" y="109"/>
                    </a:lnTo>
                    <a:lnTo>
                      <a:pt x="833" y="137"/>
                    </a:lnTo>
                    <a:lnTo>
                      <a:pt x="864" y="170"/>
                    </a:lnTo>
                    <a:lnTo>
                      <a:pt x="891" y="204"/>
                    </a:lnTo>
                    <a:lnTo>
                      <a:pt x="915" y="240"/>
                    </a:lnTo>
                    <a:lnTo>
                      <a:pt x="934" y="278"/>
                    </a:lnTo>
                    <a:lnTo>
                      <a:pt x="950" y="316"/>
                    </a:lnTo>
                    <a:lnTo>
                      <a:pt x="964" y="356"/>
                    </a:lnTo>
                    <a:lnTo>
                      <a:pt x="974" y="397"/>
                    </a:lnTo>
                    <a:lnTo>
                      <a:pt x="979" y="438"/>
                    </a:lnTo>
                    <a:lnTo>
                      <a:pt x="984" y="483"/>
                    </a:lnTo>
                    <a:lnTo>
                      <a:pt x="978" y="444"/>
                    </a:lnTo>
                    <a:lnTo>
                      <a:pt x="969" y="404"/>
                    </a:lnTo>
                    <a:lnTo>
                      <a:pt x="957" y="366"/>
                    </a:lnTo>
                    <a:lnTo>
                      <a:pt x="940" y="328"/>
                    </a:lnTo>
                    <a:lnTo>
                      <a:pt x="921" y="293"/>
                    </a:lnTo>
                    <a:lnTo>
                      <a:pt x="899" y="258"/>
                    </a:lnTo>
                    <a:lnTo>
                      <a:pt x="873" y="226"/>
                    </a:lnTo>
                    <a:lnTo>
                      <a:pt x="844" y="194"/>
                    </a:lnTo>
                    <a:lnTo>
                      <a:pt x="813" y="168"/>
                    </a:lnTo>
                    <a:lnTo>
                      <a:pt x="781" y="143"/>
                    </a:lnTo>
                    <a:lnTo>
                      <a:pt x="746" y="122"/>
                    </a:lnTo>
                    <a:lnTo>
                      <a:pt x="710" y="104"/>
                    </a:lnTo>
                    <a:lnTo>
                      <a:pt x="673" y="89"/>
                    </a:lnTo>
                    <a:lnTo>
                      <a:pt x="636" y="77"/>
                    </a:lnTo>
                    <a:lnTo>
                      <a:pt x="597" y="69"/>
                    </a:lnTo>
                    <a:lnTo>
                      <a:pt x="559" y="64"/>
                    </a:lnTo>
                    <a:lnTo>
                      <a:pt x="508" y="61"/>
                    </a:lnTo>
                    <a:lnTo>
                      <a:pt x="456" y="66"/>
                    </a:lnTo>
                    <a:lnTo>
                      <a:pt x="405" y="75"/>
                    </a:lnTo>
                    <a:lnTo>
                      <a:pt x="356" y="89"/>
                    </a:lnTo>
                    <a:lnTo>
                      <a:pt x="308" y="109"/>
                    </a:lnTo>
                    <a:lnTo>
                      <a:pt x="261" y="135"/>
                    </a:lnTo>
                    <a:lnTo>
                      <a:pt x="232" y="156"/>
                    </a:lnTo>
                    <a:lnTo>
                      <a:pt x="204" y="179"/>
                    </a:lnTo>
                    <a:lnTo>
                      <a:pt x="177" y="204"/>
                    </a:lnTo>
                    <a:lnTo>
                      <a:pt x="146" y="240"/>
                    </a:lnTo>
                    <a:lnTo>
                      <a:pt x="118" y="279"/>
                    </a:lnTo>
                    <a:lnTo>
                      <a:pt x="95" y="320"/>
                    </a:lnTo>
                    <a:lnTo>
                      <a:pt x="76" y="362"/>
                    </a:lnTo>
                    <a:lnTo>
                      <a:pt x="62" y="404"/>
                    </a:lnTo>
                    <a:lnTo>
                      <a:pt x="52" y="449"/>
                    </a:lnTo>
                    <a:lnTo>
                      <a:pt x="46" y="494"/>
                    </a:lnTo>
                    <a:lnTo>
                      <a:pt x="44" y="540"/>
                    </a:lnTo>
                    <a:lnTo>
                      <a:pt x="47" y="584"/>
                    </a:lnTo>
                    <a:lnTo>
                      <a:pt x="54" y="629"/>
                    </a:lnTo>
                    <a:lnTo>
                      <a:pt x="66" y="674"/>
                    </a:lnTo>
                    <a:lnTo>
                      <a:pt x="82" y="716"/>
                    </a:lnTo>
                    <a:lnTo>
                      <a:pt x="102" y="758"/>
                    </a:lnTo>
                    <a:lnTo>
                      <a:pt x="126" y="798"/>
                    </a:lnTo>
                    <a:lnTo>
                      <a:pt x="155" y="836"/>
                    </a:lnTo>
                    <a:lnTo>
                      <a:pt x="187" y="871"/>
                    </a:lnTo>
                    <a:lnTo>
                      <a:pt x="198" y="881"/>
                    </a:lnTo>
                    <a:lnTo>
                      <a:pt x="211" y="892"/>
                    </a:lnTo>
                    <a:lnTo>
                      <a:pt x="222" y="901"/>
                    </a:lnTo>
                    <a:lnTo>
                      <a:pt x="234" y="911"/>
                    </a:lnTo>
                    <a:lnTo>
                      <a:pt x="198" y="883"/>
                    </a:lnTo>
                    <a:lnTo>
                      <a:pt x="185" y="874"/>
                    </a:lnTo>
                    <a:lnTo>
                      <a:pt x="173" y="864"/>
                    </a:lnTo>
                    <a:lnTo>
                      <a:pt x="161" y="853"/>
                    </a:lnTo>
                    <a:lnTo>
                      <a:pt x="149" y="843"/>
                    </a:lnTo>
                    <a:lnTo>
                      <a:pt x="116" y="806"/>
                    </a:lnTo>
                    <a:lnTo>
                      <a:pt x="85" y="767"/>
                    </a:lnTo>
                    <a:lnTo>
                      <a:pt x="60" y="724"/>
                    </a:lnTo>
                    <a:lnTo>
                      <a:pt x="40" y="682"/>
                    </a:lnTo>
                    <a:lnTo>
                      <a:pt x="23" y="637"/>
                    </a:lnTo>
                    <a:lnTo>
                      <a:pt x="11" y="591"/>
                    </a:lnTo>
                    <a:lnTo>
                      <a:pt x="4" y="544"/>
                    </a:lnTo>
                    <a:lnTo>
                      <a:pt x="0" y="497"/>
                    </a:lnTo>
                    <a:lnTo>
                      <a:pt x="2" y="450"/>
                    </a:lnTo>
                    <a:lnTo>
                      <a:pt x="8" y="403"/>
                    </a:lnTo>
                    <a:lnTo>
                      <a:pt x="18" y="356"/>
                    </a:lnTo>
                    <a:lnTo>
                      <a:pt x="34" y="312"/>
                    </a:lnTo>
                    <a:lnTo>
                      <a:pt x="53" y="268"/>
                    </a:lnTo>
                    <a:lnTo>
                      <a:pt x="78" y="226"/>
                    </a:lnTo>
                    <a:lnTo>
                      <a:pt x="106" y="185"/>
                    </a:lnTo>
                    <a:lnTo>
                      <a:pt x="139" y="147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49"/>
                    </a:lnTo>
                    <a:lnTo>
                      <a:pt x="325" y="28"/>
                    </a:lnTo>
                    <a:lnTo>
                      <a:pt x="376" y="13"/>
                    </a:lnTo>
                    <a:lnTo>
                      <a:pt x="430" y="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D45E3197-320A-4A79-B15F-F5124C1B2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376" y="1570038"/>
                <a:ext cx="1684338" cy="1679575"/>
              </a:xfrm>
              <a:custGeom>
                <a:avLst/>
                <a:gdLst>
                  <a:gd name="T0" fmla="*/ 415 w 1061"/>
                  <a:gd name="T1" fmla="*/ 52 h 1058"/>
                  <a:gd name="T2" fmla="*/ 265 w 1061"/>
                  <a:gd name="T3" fmla="*/ 116 h 1058"/>
                  <a:gd name="T4" fmla="*/ 178 w 1061"/>
                  <a:gd name="T5" fmla="*/ 186 h 1058"/>
                  <a:gd name="T6" fmla="*/ 92 w 1061"/>
                  <a:gd name="T7" fmla="*/ 307 h 1058"/>
                  <a:gd name="T8" fmla="*/ 47 w 1061"/>
                  <a:gd name="T9" fmla="*/ 442 h 1058"/>
                  <a:gd name="T10" fmla="*/ 43 w 1061"/>
                  <a:gd name="T11" fmla="*/ 583 h 1058"/>
                  <a:gd name="T12" fmla="*/ 79 w 1061"/>
                  <a:gd name="T13" fmla="*/ 721 h 1058"/>
                  <a:gd name="T14" fmla="*/ 155 w 1061"/>
                  <a:gd name="T15" fmla="*/ 845 h 1058"/>
                  <a:gd name="T16" fmla="*/ 255 w 1061"/>
                  <a:gd name="T17" fmla="*/ 935 h 1058"/>
                  <a:gd name="T18" fmla="*/ 366 w 1061"/>
                  <a:gd name="T19" fmla="*/ 991 h 1058"/>
                  <a:gd name="T20" fmla="*/ 485 w 1061"/>
                  <a:gd name="T21" fmla="*/ 1018 h 1058"/>
                  <a:gd name="T22" fmla="*/ 646 w 1061"/>
                  <a:gd name="T23" fmla="*/ 1006 h 1058"/>
                  <a:gd name="T24" fmla="*/ 796 w 1061"/>
                  <a:gd name="T25" fmla="*/ 942 h 1058"/>
                  <a:gd name="T26" fmla="*/ 883 w 1061"/>
                  <a:gd name="T27" fmla="*/ 870 h 1058"/>
                  <a:gd name="T28" fmla="*/ 904 w 1061"/>
                  <a:gd name="T29" fmla="*/ 847 h 1058"/>
                  <a:gd name="T30" fmla="*/ 947 w 1061"/>
                  <a:gd name="T31" fmla="*/ 789 h 1058"/>
                  <a:gd name="T32" fmla="*/ 995 w 1061"/>
                  <a:gd name="T33" fmla="*/ 689 h 1058"/>
                  <a:gd name="T34" fmla="*/ 1021 w 1061"/>
                  <a:gd name="T35" fmla="*/ 542 h 1058"/>
                  <a:gd name="T36" fmla="*/ 1003 w 1061"/>
                  <a:gd name="T37" fmla="*/ 394 h 1058"/>
                  <a:gd name="T38" fmla="*/ 939 w 1061"/>
                  <a:gd name="T39" fmla="*/ 257 h 1058"/>
                  <a:gd name="T40" fmla="*/ 840 w 1061"/>
                  <a:gd name="T41" fmla="*/ 148 h 1058"/>
                  <a:gd name="T42" fmla="*/ 733 w 1061"/>
                  <a:gd name="T43" fmla="*/ 82 h 1058"/>
                  <a:gd name="T44" fmla="*/ 616 w 1061"/>
                  <a:gd name="T45" fmla="*/ 46 h 1058"/>
                  <a:gd name="T46" fmla="*/ 521 w 1061"/>
                  <a:gd name="T47" fmla="*/ 0 h 1058"/>
                  <a:gd name="T48" fmla="*/ 665 w 1061"/>
                  <a:gd name="T49" fmla="*/ 17 h 1058"/>
                  <a:gd name="T50" fmla="*/ 789 w 1061"/>
                  <a:gd name="T51" fmla="*/ 67 h 1058"/>
                  <a:gd name="T52" fmla="*/ 900 w 1061"/>
                  <a:gd name="T53" fmla="*/ 150 h 1058"/>
                  <a:gd name="T54" fmla="*/ 1001 w 1061"/>
                  <a:gd name="T55" fmla="*/ 284 h 1058"/>
                  <a:gd name="T56" fmla="*/ 1053 w 1061"/>
                  <a:gd name="T57" fmla="*/ 438 h 1058"/>
                  <a:gd name="T58" fmla="*/ 1056 w 1061"/>
                  <a:gd name="T59" fmla="*/ 599 h 1058"/>
                  <a:gd name="T60" fmla="*/ 1011 w 1061"/>
                  <a:gd name="T61" fmla="*/ 754 h 1058"/>
                  <a:gd name="T62" fmla="*/ 965 w 1061"/>
                  <a:gd name="T63" fmla="*/ 834 h 1058"/>
                  <a:gd name="T64" fmla="*/ 929 w 1061"/>
                  <a:gd name="T65" fmla="*/ 878 h 1058"/>
                  <a:gd name="T66" fmla="*/ 881 w 1061"/>
                  <a:gd name="T67" fmla="*/ 926 h 1058"/>
                  <a:gd name="T68" fmla="*/ 783 w 1061"/>
                  <a:gd name="T69" fmla="*/ 996 h 1058"/>
                  <a:gd name="T70" fmla="*/ 655 w 1061"/>
                  <a:gd name="T71" fmla="*/ 1044 h 1058"/>
                  <a:gd name="T72" fmla="*/ 482 w 1061"/>
                  <a:gd name="T73" fmla="*/ 1056 h 1058"/>
                  <a:gd name="T74" fmla="*/ 353 w 1061"/>
                  <a:gd name="T75" fmla="*/ 1028 h 1058"/>
                  <a:gd name="T76" fmla="*/ 233 w 1061"/>
                  <a:gd name="T77" fmla="*/ 968 h 1058"/>
                  <a:gd name="T78" fmla="*/ 124 w 1061"/>
                  <a:gd name="T79" fmla="*/ 869 h 1058"/>
                  <a:gd name="T80" fmla="*/ 42 w 1061"/>
                  <a:gd name="T81" fmla="*/ 735 h 1058"/>
                  <a:gd name="T82" fmla="*/ 4 w 1061"/>
                  <a:gd name="T83" fmla="*/ 588 h 1058"/>
                  <a:gd name="T84" fmla="*/ 8 w 1061"/>
                  <a:gd name="T85" fmla="*/ 436 h 1058"/>
                  <a:gd name="T86" fmla="*/ 57 w 1061"/>
                  <a:gd name="T87" fmla="*/ 289 h 1058"/>
                  <a:gd name="T88" fmla="*/ 150 w 1061"/>
                  <a:gd name="T89" fmla="*/ 160 h 1058"/>
                  <a:gd name="T90" fmla="*/ 244 w 1061"/>
                  <a:gd name="T91" fmla="*/ 82 h 1058"/>
                  <a:gd name="T92" fmla="*/ 350 w 1061"/>
                  <a:gd name="T93" fmla="*/ 31 h 1058"/>
                  <a:gd name="T94" fmla="*/ 521 w 1061"/>
                  <a:gd name="T95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1" h="1058">
                    <a:moveTo>
                      <a:pt x="522" y="39"/>
                    </a:moveTo>
                    <a:lnTo>
                      <a:pt x="469" y="42"/>
                    </a:lnTo>
                    <a:lnTo>
                      <a:pt x="415" y="52"/>
                    </a:lnTo>
                    <a:lnTo>
                      <a:pt x="364" y="67"/>
                    </a:lnTo>
                    <a:lnTo>
                      <a:pt x="313" y="88"/>
                    </a:lnTo>
                    <a:lnTo>
                      <a:pt x="265" y="116"/>
                    </a:lnTo>
                    <a:lnTo>
                      <a:pt x="235" y="137"/>
                    </a:lnTo>
                    <a:lnTo>
                      <a:pt x="206" y="161"/>
                    </a:lnTo>
                    <a:lnTo>
                      <a:pt x="178" y="186"/>
                    </a:lnTo>
                    <a:lnTo>
                      <a:pt x="145" y="224"/>
                    </a:lnTo>
                    <a:lnTo>
                      <a:pt x="117" y="265"/>
                    </a:lnTo>
                    <a:lnTo>
                      <a:pt x="92" y="307"/>
                    </a:lnTo>
                    <a:lnTo>
                      <a:pt x="73" y="351"/>
                    </a:lnTo>
                    <a:lnTo>
                      <a:pt x="57" y="395"/>
                    </a:lnTo>
                    <a:lnTo>
                      <a:pt x="47" y="442"/>
                    </a:lnTo>
                    <a:lnTo>
                      <a:pt x="41" y="489"/>
                    </a:lnTo>
                    <a:lnTo>
                      <a:pt x="39" y="536"/>
                    </a:lnTo>
                    <a:lnTo>
                      <a:pt x="43" y="583"/>
                    </a:lnTo>
                    <a:lnTo>
                      <a:pt x="50" y="630"/>
                    </a:lnTo>
                    <a:lnTo>
                      <a:pt x="62" y="676"/>
                    </a:lnTo>
                    <a:lnTo>
                      <a:pt x="79" y="721"/>
                    </a:lnTo>
                    <a:lnTo>
                      <a:pt x="99" y="763"/>
                    </a:lnTo>
                    <a:lnTo>
                      <a:pt x="124" y="806"/>
                    </a:lnTo>
                    <a:lnTo>
                      <a:pt x="155" y="845"/>
                    </a:lnTo>
                    <a:lnTo>
                      <a:pt x="188" y="882"/>
                    </a:lnTo>
                    <a:lnTo>
                      <a:pt x="221" y="910"/>
                    </a:lnTo>
                    <a:lnTo>
                      <a:pt x="255" y="935"/>
                    </a:lnTo>
                    <a:lnTo>
                      <a:pt x="291" y="958"/>
                    </a:lnTo>
                    <a:lnTo>
                      <a:pt x="328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5" y="1012"/>
                    </a:lnTo>
                    <a:lnTo>
                      <a:pt x="485" y="1018"/>
                    </a:lnTo>
                    <a:lnTo>
                      <a:pt x="539" y="1019"/>
                    </a:lnTo>
                    <a:lnTo>
                      <a:pt x="593" y="1016"/>
                    </a:lnTo>
                    <a:lnTo>
                      <a:pt x="646" y="1006"/>
                    </a:lnTo>
                    <a:lnTo>
                      <a:pt x="698" y="990"/>
                    </a:lnTo>
                    <a:lnTo>
                      <a:pt x="748" y="969"/>
                    </a:lnTo>
                    <a:lnTo>
                      <a:pt x="796" y="942"/>
                    </a:lnTo>
                    <a:lnTo>
                      <a:pt x="826" y="921"/>
                    </a:lnTo>
                    <a:lnTo>
                      <a:pt x="855" y="897"/>
                    </a:lnTo>
                    <a:lnTo>
                      <a:pt x="883" y="870"/>
                    </a:lnTo>
                    <a:lnTo>
                      <a:pt x="890" y="863"/>
                    </a:lnTo>
                    <a:lnTo>
                      <a:pt x="898" y="855"/>
                    </a:lnTo>
                    <a:lnTo>
                      <a:pt x="904" y="847"/>
                    </a:lnTo>
                    <a:lnTo>
                      <a:pt x="911" y="839"/>
                    </a:lnTo>
                    <a:lnTo>
                      <a:pt x="930" y="815"/>
                    </a:lnTo>
                    <a:lnTo>
                      <a:pt x="947" y="789"/>
                    </a:lnTo>
                    <a:lnTo>
                      <a:pt x="963" y="762"/>
                    </a:lnTo>
                    <a:lnTo>
                      <a:pt x="976" y="735"/>
                    </a:lnTo>
                    <a:lnTo>
                      <a:pt x="995" y="689"/>
                    </a:lnTo>
                    <a:lnTo>
                      <a:pt x="1008" y="641"/>
                    </a:lnTo>
                    <a:lnTo>
                      <a:pt x="1017" y="592"/>
                    </a:lnTo>
                    <a:lnTo>
                      <a:pt x="1021" y="542"/>
                    </a:lnTo>
                    <a:lnTo>
                      <a:pt x="1020" y="493"/>
                    </a:lnTo>
                    <a:lnTo>
                      <a:pt x="1014" y="443"/>
                    </a:lnTo>
                    <a:lnTo>
                      <a:pt x="1003" y="394"/>
                    </a:lnTo>
                    <a:lnTo>
                      <a:pt x="986" y="347"/>
                    </a:lnTo>
                    <a:lnTo>
                      <a:pt x="966" y="302"/>
                    </a:lnTo>
                    <a:lnTo>
                      <a:pt x="939" y="257"/>
                    </a:lnTo>
                    <a:lnTo>
                      <a:pt x="909" y="215"/>
                    </a:lnTo>
                    <a:lnTo>
                      <a:pt x="872" y="176"/>
                    </a:lnTo>
                    <a:lnTo>
                      <a:pt x="840" y="148"/>
                    </a:lnTo>
                    <a:lnTo>
                      <a:pt x="806" y="123"/>
                    </a:lnTo>
                    <a:lnTo>
                      <a:pt x="770" y="100"/>
                    </a:lnTo>
                    <a:lnTo>
                      <a:pt x="733" y="82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6" y="46"/>
                    </a:lnTo>
                    <a:lnTo>
                      <a:pt x="576" y="40"/>
                    </a:lnTo>
                    <a:lnTo>
                      <a:pt x="522" y="39"/>
                    </a:lnTo>
                    <a:close/>
                    <a:moveTo>
                      <a:pt x="521" y="0"/>
                    </a:moveTo>
                    <a:lnTo>
                      <a:pt x="579" y="2"/>
                    </a:lnTo>
                    <a:lnTo>
                      <a:pt x="623" y="8"/>
                    </a:lnTo>
                    <a:lnTo>
                      <a:pt x="665" y="17"/>
                    </a:lnTo>
                    <a:lnTo>
                      <a:pt x="708" y="30"/>
                    </a:lnTo>
                    <a:lnTo>
                      <a:pt x="749" y="47"/>
                    </a:lnTo>
                    <a:lnTo>
                      <a:pt x="789" y="67"/>
                    </a:lnTo>
                    <a:lnTo>
                      <a:pt x="828" y="90"/>
                    </a:lnTo>
                    <a:lnTo>
                      <a:pt x="865" y="118"/>
                    </a:lnTo>
                    <a:lnTo>
                      <a:pt x="900" y="150"/>
                    </a:lnTo>
                    <a:lnTo>
                      <a:pt x="939" y="191"/>
                    </a:lnTo>
                    <a:lnTo>
                      <a:pt x="973" y="236"/>
                    </a:lnTo>
                    <a:lnTo>
                      <a:pt x="1001" y="284"/>
                    </a:lnTo>
                    <a:lnTo>
                      <a:pt x="1023" y="334"/>
                    </a:lnTo>
                    <a:lnTo>
                      <a:pt x="1041" y="385"/>
                    </a:lnTo>
                    <a:lnTo>
                      <a:pt x="1053" y="438"/>
                    </a:lnTo>
                    <a:lnTo>
                      <a:pt x="1060" y="492"/>
                    </a:lnTo>
                    <a:lnTo>
                      <a:pt x="1061" y="545"/>
                    </a:lnTo>
                    <a:lnTo>
                      <a:pt x="1056" y="599"/>
                    </a:lnTo>
                    <a:lnTo>
                      <a:pt x="1046" y="651"/>
                    </a:lnTo>
                    <a:lnTo>
                      <a:pt x="1031" y="704"/>
                    </a:lnTo>
                    <a:lnTo>
                      <a:pt x="1011" y="754"/>
                    </a:lnTo>
                    <a:lnTo>
                      <a:pt x="997" y="781"/>
                    </a:lnTo>
                    <a:lnTo>
                      <a:pt x="982" y="808"/>
                    </a:lnTo>
                    <a:lnTo>
                      <a:pt x="965" y="834"/>
                    </a:lnTo>
                    <a:lnTo>
                      <a:pt x="947" y="858"/>
                    </a:lnTo>
                    <a:lnTo>
                      <a:pt x="938" y="868"/>
                    </a:lnTo>
                    <a:lnTo>
                      <a:pt x="929" y="878"/>
                    </a:lnTo>
                    <a:lnTo>
                      <a:pt x="920" y="888"/>
                    </a:lnTo>
                    <a:lnTo>
                      <a:pt x="911" y="898"/>
                    </a:lnTo>
                    <a:lnTo>
                      <a:pt x="881" y="926"/>
                    </a:lnTo>
                    <a:lnTo>
                      <a:pt x="850" y="952"/>
                    </a:lnTo>
                    <a:lnTo>
                      <a:pt x="817" y="975"/>
                    </a:lnTo>
                    <a:lnTo>
                      <a:pt x="783" y="996"/>
                    </a:lnTo>
                    <a:lnTo>
                      <a:pt x="747" y="1012"/>
                    </a:lnTo>
                    <a:lnTo>
                      <a:pt x="711" y="1027"/>
                    </a:lnTo>
                    <a:lnTo>
                      <a:pt x="655" y="1044"/>
                    </a:lnTo>
                    <a:lnTo>
                      <a:pt x="598" y="1055"/>
                    </a:lnTo>
                    <a:lnTo>
                      <a:pt x="540" y="1058"/>
                    </a:lnTo>
                    <a:lnTo>
                      <a:pt x="482" y="1056"/>
                    </a:lnTo>
                    <a:lnTo>
                      <a:pt x="438" y="1050"/>
                    </a:lnTo>
                    <a:lnTo>
                      <a:pt x="395" y="1041"/>
                    </a:lnTo>
                    <a:lnTo>
                      <a:pt x="353" y="1028"/>
                    </a:lnTo>
                    <a:lnTo>
                      <a:pt x="312" y="1011"/>
                    </a:lnTo>
                    <a:lnTo>
                      <a:pt x="272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1" y="910"/>
                    </a:lnTo>
                    <a:lnTo>
                      <a:pt x="124" y="869"/>
                    </a:lnTo>
                    <a:lnTo>
                      <a:pt x="92" y="827"/>
                    </a:lnTo>
                    <a:lnTo>
                      <a:pt x="64" y="782"/>
                    </a:lnTo>
                    <a:lnTo>
                      <a:pt x="42" y="735"/>
                    </a:lnTo>
                    <a:lnTo>
                      <a:pt x="24" y="687"/>
                    </a:lnTo>
                    <a:lnTo>
                      <a:pt x="12" y="638"/>
                    </a:lnTo>
                    <a:lnTo>
                      <a:pt x="4" y="588"/>
                    </a:lnTo>
                    <a:lnTo>
                      <a:pt x="0" y="536"/>
                    </a:lnTo>
                    <a:lnTo>
                      <a:pt x="1" y="486"/>
                    </a:lnTo>
                    <a:lnTo>
                      <a:pt x="8" y="436"/>
                    </a:lnTo>
                    <a:lnTo>
                      <a:pt x="19" y="385"/>
                    </a:lnTo>
                    <a:lnTo>
                      <a:pt x="36" y="336"/>
                    </a:lnTo>
                    <a:lnTo>
                      <a:pt x="57" y="289"/>
                    </a:lnTo>
                    <a:lnTo>
                      <a:pt x="83" y="243"/>
                    </a:lnTo>
                    <a:lnTo>
                      <a:pt x="114" y="200"/>
                    </a:lnTo>
                    <a:lnTo>
                      <a:pt x="150" y="160"/>
                    </a:lnTo>
                    <a:lnTo>
                      <a:pt x="180" y="132"/>
                    </a:lnTo>
                    <a:lnTo>
                      <a:pt x="212" y="106"/>
                    </a:lnTo>
                    <a:lnTo>
                      <a:pt x="244" y="82"/>
                    </a:lnTo>
                    <a:lnTo>
                      <a:pt x="279" y="62"/>
                    </a:lnTo>
                    <a:lnTo>
                      <a:pt x="314" y="46"/>
                    </a:lnTo>
                    <a:lnTo>
                      <a:pt x="350" y="31"/>
                    </a:lnTo>
                    <a:lnTo>
                      <a:pt x="406" y="14"/>
                    </a:lnTo>
                    <a:lnTo>
                      <a:pt x="463" y="3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840321-0FE6-496E-A792-F89829F358C0}"/>
                </a:ext>
              </a:extLst>
            </p:cNvPr>
            <p:cNvGrpSpPr/>
            <p:nvPr/>
          </p:nvGrpSpPr>
          <p:grpSpPr>
            <a:xfrm>
              <a:off x="5270501" y="4327948"/>
              <a:ext cx="1689100" cy="1697037"/>
              <a:chOff x="5270501" y="4460876"/>
              <a:chExt cx="1689100" cy="1697037"/>
            </a:xfrm>
          </p:grpSpPr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62B217B-CDFD-4823-9A2F-A7877349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501" y="4460876"/>
                <a:ext cx="1101725" cy="998538"/>
              </a:xfrm>
              <a:custGeom>
                <a:avLst/>
                <a:gdLst>
                  <a:gd name="T0" fmla="*/ 524 w 694"/>
                  <a:gd name="T1" fmla="*/ 0 h 629"/>
                  <a:gd name="T2" fmla="*/ 554 w 694"/>
                  <a:gd name="T3" fmla="*/ 3 h 629"/>
                  <a:gd name="T4" fmla="*/ 608 w 694"/>
                  <a:gd name="T5" fmla="*/ 11 h 629"/>
                  <a:gd name="T6" fmla="*/ 662 w 694"/>
                  <a:gd name="T7" fmla="*/ 24 h 629"/>
                  <a:gd name="T8" fmla="*/ 667 w 694"/>
                  <a:gd name="T9" fmla="*/ 26 h 629"/>
                  <a:gd name="T10" fmla="*/ 611 w 694"/>
                  <a:gd name="T11" fmla="*/ 15 h 629"/>
                  <a:gd name="T12" fmla="*/ 567 w 694"/>
                  <a:gd name="T13" fmla="*/ 11 h 629"/>
                  <a:gd name="T14" fmla="*/ 535 w 694"/>
                  <a:gd name="T15" fmla="*/ 9 h 629"/>
                  <a:gd name="T16" fmla="*/ 488 w 694"/>
                  <a:gd name="T17" fmla="*/ 12 h 629"/>
                  <a:gd name="T18" fmla="*/ 428 w 694"/>
                  <a:gd name="T19" fmla="*/ 21 h 629"/>
                  <a:gd name="T20" fmla="*/ 365 w 694"/>
                  <a:gd name="T21" fmla="*/ 37 h 629"/>
                  <a:gd name="T22" fmla="*/ 301 w 694"/>
                  <a:gd name="T23" fmla="*/ 64 h 629"/>
                  <a:gd name="T24" fmla="*/ 238 w 694"/>
                  <a:gd name="T25" fmla="*/ 100 h 629"/>
                  <a:gd name="T26" fmla="*/ 181 w 694"/>
                  <a:gd name="T27" fmla="*/ 145 h 629"/>
                  <a:gd name="T28" fmla="*/ 125 w 694"/>
                  <a:gd name="T29" fmla="*/ 203 h 629"/>
                  <a:gd name="T30" fmla="*/ 77 w 694"/>
                  <a:gd name="T31" fmla="*/ 272 h 629"/>
                  <a:gd name="T32" fmla="*/ 40 w 694"/>
                  <a:gd name="T33" fmla="*/ 347 h 629"/>
                  <a:gd name="T34" fmla="*/ 13 w 694"/>
                  <a:gd name="T35" fmla="*/ 446 h 629"/>
                  <a:gd name="T36" fmla="*/ 5 w 694"/>
                  <a:gd name="T37" fmla="*/ 568 h 629"/>
                  <a:gd name="T38" fmla="*/ 9 w 694"/>
                  <a:gd name="T39" fmla="*/ 611 h 629"/>
                  <a:gd name="T40" fmla="*/ 7 w 694"/>
                  <a:gd name="T41" fmla="*/ 594 h 629"/>
                  <a:gd name="T42" fmla="*/ 0 w 694"/>
                  <a:gd name="T43" fmla="*/ 478 h 629"/>
                  <a:gd name="T44" fmla="*/ 21 w 694"/>
                  <a:gd name="T45" fmla="*/ 361 h 629"/>
                  <a:gd name="T46" fmla="*/ 49 w 694"/>
                  <a:gd name="T47" fmla="*/ 288 h 629"/>
                  <a:gd name="T48" fmla="*/ 90 w 694"/>
                  <a:gd name="T49" fmla="*/ 218 h 629"/>
                  <a:gd name="T50" fmla="*/ 143 w 694"/>
                  <a:gd name="T51" fmla="*/ 155 h 629"/>
                  <a:gd name="T52" fmla="*/ 195 w 694"/>
                  <a:gd name="T53" fmla="*/ 107 h 629"/>
                  <a:gd name="T54" fmla="*/ 252 w 694"/>
                  <a:gd name="T55" fmla="*/ 69 h 629"/>
                  <a:gd name="T56" fmla="*/ 314 w 694"/>
                  <a:gd name="T57" fmla="*/ 38 h 629"/>
                  <a:gd name="T58" fmla="*/ 378 w 694"/>
                  <a:gd name="T59" fmla="*/ 17 h 629"/>
                  <a:gd name="T60" fmla="*/ 435 w 694"/>
                  <a:gd name="T61" fmla="*/ 5 h 629"/>
                  <a:gd name="T62" fmla="*/ 493 w 694"/>
                  <a:gd name="T63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4" h="629">
                    <a:moveTo>
                      <a:pt x="508" y="0"/>
                    </a:moveTo>
                    <a:lnTo>
                      <a:pt x="524" y="0"/>
                    </a:lnTo>
                    <a:lnTo>
                      <a:pt x="539" y="2"/>
                    </a:lnTo>
                    <a:lnTo>
                      <a:pt x="554" y="3"/>
                    </a:lnTo>
                    <a:lnTo>
                      <a:pt x="581" y="5"/>
                    </a:lnTo>
                    <a:lnTo>
                      <a:pt x="608" y="11"/>
                    </a:lnTo>
                    <a:lnTo>
                      <a:pt x="635" y="16"/>
                    </a:lnTo>
                    <a:lnTo>
                      <a:pt x="662" y="24"/>
                    </a:lnTo>
                    <a:lnTo>
                      <a:pt x="694" y="34"/>
                    </a:lnTo>
                    <a:lnTo>
                      <a:pt x="667" y="26"/>
                    </a:lnTo>
                    <a:lnTo>
                      <a:pt x="639" y="19"/>
                    </a:lnTo>
                    <a:lnTo>
                      <a:pt x="611" y="15"/>
                    </a:lnTo>
                    <a:lnTo>
                      <a:pt x="582" y="12"/>
                    </a:lnTo>
                    <a:lnTo>
                      <a:pt x="567" y="11"/>
                    </a:lnTo>
                    <a:lnTo>
                      <a:pt x="551" y="9"/>
                    </a:lnTo>
                    <a:lnTo>
                      <a:pt x="535" y="9"/>
                    </a:lnTo>
                    <a:lnTo>
                      <a:pt x="518" y="9"/>
                    </a:lnTo>
                    <a:lnTo>
                      <a:pt x="488" y="12"/>
                    </a:lnTo>
                    <a:lnTo>
                      <a:pt x="458" y="15"/>
                    </a:lnTo>
                    <a:lnTo>
                      <a:pt x="428" y="21"/>
                    </a:lnTo>
                    <a:lnTo>
                      <a:pt x="399" y="27"/>
                    </a:lnTo>
                    <a:lnTo>
                      <a:pt x="365" y="37"/>
                    </a:lnTo>
                    <a:lnTo>
                      <a:pt x="332" y="50"/>
                    </a:lnTo>
                    <a:lnTo>
                      <a:pt x="301" y="64"/>
                    </a:lnTo>
                    <a:lnTo>
                      <a:pt x="269" y="81"/>
                    </a:lnTo>
                    <a:lnTo>
                      <a:pt x="238" y="100"/>
                    </a:lnTo>
                    <a:lnTo>
                      <a:pt x="209" y="121"/>
                    </a:lnTo>
                    <a:lnTo>
                      <a:pt x="181" y="145"/>
                    </a:lnTo>
                    <a:lnTo>
                      <a:pt x="154" y="170"/>
                    </a:lnTo>
                    <a:lnTo>
                      <a:pt x="125" y="203"/>
                    </a:lnTo>
                    <a:lnTo>
                      <a:pt x="99" y="237"/>
                    </a:lnTo>
                    <a:lnTo>
                      <a:pt x="77" y="272"/>
                    </a:lnTo>
                    <a:lnTo>
                      <a:pt x="57" y="309"/>
                    </a:lnTo>
                    <a:lnTo>
                      <a:pt x="40" y="347"/>
                    </a:lnTo>
                    <a:lnTo>
                      <a:pt x="27" y="386"/>
                    </a:lnTo>
                    <a:lnTo>
                      <a:pt x="13" y="446"/>
                    </a:lnTo>
                    <a:lnTo>
                      <a:pt x="5" y="507"/>
                    </a:lnTo>
                    <a:lnTo>
                      <a:pt x="5" y="568"/>
                    </a:lnTo>
                    <a:lnTo>
                      <a:pt x="12" y="629"/>
                    </a:lnTo>
                    <a:lnTo>
                      <a:pt x="9" y="611"/>
                    </a:lnTo>
                    <a:lnTo>
                      <a:pt x="8" y="604"/>
                    </a:lnTo>
                    <a:lnTo>
                      <a:pt x="7" y="594"/>
                    </a:lnTo>
                    <a:lnTo>
                      <a:pt x="0" y="536"/>
                    </a:lnTo>
                    <a:lnTo>
                      <a:pt x="0" y="478"/>
                    </a:lnTo>
                    <a:lnTo>
                      <a:pt x="8" y="420"/>
                    </a:lnTo>
                    <a:lnTo>
                      <a:pt x="21" y="361"/>
                    </a:lnTo>
                    <a:lnTo>
                      <a:pt x="33" y="325"/>
                    </a:lnTo>
                    <a:lnTo>
                      <a:pt x="49" y="288"/>
                    </a:lnTo>
                    <a:lnTo>
                      <a:pt x="68" y="253"/>
                    </a:lnTo>
                    <a:lnTo>
                      <a:pt x="90" y="218"/>
                    </a:lnTo>
                    <a:lnTo>
                      <a:pt x="115" y="186"/>
                    </a:lnTo>
                    <a:lnTo>
                      <a:pt x="143" y="155"/>
                    </a:lnTo>
                    <a:lnTo>
                      <a:pt x="169" y="130"/>
                    </a:lnTo>
                    <a:lnTo>
                      <a:pt x="195" y="107"/>
                    </a:lnTo>
                    <a:lnTo>
                      <a:pt x="223" y="86"/>
                    </a:lnTo>
                    <a:lnTo>
                      <a:pt x="252" y="69"/>
                    </a:lnTo>
                    <a:lnTo>
                      <a:pt x="283" y="52"/>
                    </a:lnTo>
                    <a:lnTo>
                      <a:pt x="314" y="38"/>
                    </a:lnTo>
                    <a:lnTo>
                      <a:pt x="345" y="26"/>
                    </a:lnTo>
                    <a:lnTo>
                      <a:pt x="378" y="17"/>
                    </a:lnTo>
                    <a:lnTo>
                      <a:pt x="406" y="11"/>
                    </a:lnTo>
                    <a:lnTo>
                      <a:pt x="435" y="5"/>
                    </a:lnTo>
                    <a:lnTo>
                      <a:pt x="464" y="2"/>
                    </a:lnTo>
                    <a:lnTo>
                      <a:pt x="493" y="0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1C96370A-C4C3-408B-ADFA-DAE283E1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113" y="4565651"/>
                <a:ext cx="1552575" cy="1530350"/>
              </a:xfrm>
              <a:custGeom>
                <a:avLst/>
                <a:gdLst>
                  <a:gd name="T0" fmla="*/ 656 w 978"/>
                  <a:gd name="T1" fmla="*/ 13 h 964"/>
                  <a:gd name="T2" fmla="*/ 746 w 978"/>
                  <a:gd name="T3" fmla="*/ 56 h 964"/>
                  <a:gd name="T4" fmla="*/ 829 w 978"/>
                  <a:gd name="T5" fmla="*/ 121 h 964"/>
                  <a:gd name="T6" fmla="*/ 893 w 978"/>
                  <a:gd name="T7" fmla="*/ 197 h 964"/>
                  <a:gd name="T8" fmla="*/ 939 w 978"/>
                  <a:gd name="T9" fmla="*/ 281 h 964"/>
                  <a:gd name="T10" fmla="*/ 967 w 978"/>
                  <a:gd name="T11" fmla="*/ 371 h 964"/>
                  <a:gd name="T12" fmla="*/ 978 w 978"/>
                  <a:gd name="T13" fmla="*/ 465 h 964"/>
                  <a:gd name="T14" fmla="*/ 970 w 978"/>
                  <a:gd name="T15" fmla="*/ 559 h 964"/>
                  <a:gd name="T16" fmla="*/ 944 w 978"/>
                  <a:gd name="T17" fmla="*/ 651 h 964"/>
                  <a:gd name="T18" fmla="*/ 901 w 978"/>
                  <a:gd name="T19" fmla="*/ 737 h 964"/>
                  <a:gd name="T20" fmla="*/ 839 w 978"/>
                  <a:gd name="T21" fmla="*/ 815 h 964"/>
                  <a:gd name="T22" fmla="*/ 782 w 978"/>
                  <a:gd name="T23" fmla="*/ 864 h 964"/>
                  <a:gd name="T24" fmla="*/ 704 w 978"/>
                  <a:gd name="T25" fmla="*/ 913 h 964"/>
                  <a:gd name="T26" fmla="*/ 602 w 978"/>
                  <a:gd name="T27" fmla="*/ 950 h 964"/>
                  <a:gd name="T28" fmla="*/ 496 w 978"/>
                  <a:gd name="T29" fmla="*/ 964 h 964"/>
                  <a:gd name="T30" fmla="*/ 402 w 978"/>
                  <a:gd name="T31" fmla="*/ 956 h 964"/>
                  <a:gd name="T32" fmla="*/ 323 w 978"/>
                  <a:gd name="T33" fmla="*/ 936 h 964"/>
                  <a:gd name="T34" fmla="*/ 248 w 978"/>
                  <a:gd name="T35" fmla="*/ 902 h 964"/>
                  <a:gd name="T36" fmla="*/ 179 w 978"/>
                  <a:gd name="T37" fmla="*/ 854 h 964"/>
                  <a:gd name="T38" fmla="*/ 119 w 978"/>
                  <a:gd name="T39" fmla="*/ 799 h 964"/>
                  <a:gd name="T40" fmla="*/ 76 w 978"/>
                  <a:gd name="T41" fmla="*/ 740 h 964"/>
                  <a:gd name="T42" fmla="*/ 41 w 978"/>
                  <a:gd name="T43" fmla="*/ 678 h 964"/>
                  <a:gd name="T44" fmla="*/ 17 w 978"/>
                  <a:gd name="T45" fmla="*/ 612 h 964"/>
                  <a:gd name="T46" fmla="*/ 0 w 978"/>
                  <a:gd name="T47" fmla="*/ 542 h 964"/>
                  <a:gd name="T48" fmla="*/ 19 w 978"/>
                  <a:gd name="T49" fmla="*/ 607 h 964"/>
                  <a:gd name="T50" fmla="*/ 48 w 978"/>
                  <a:gd name="T51" fmla="*/ 670 h 964"/>
                  <a:gd name="T52" fmla="*/ 86 w 978"/>
                  <a:gd name="T53" fmla="*/ 728 h 964"/>
                  <a:gd name="T54" fmla="*/ 133 w 978"/>
                  <a:gd name="T55" fmla="*/ 782 h 964"/>
                  <a:gd name="T56" fmla="*/ 197 w 978"/>
                  <a:gd name="T57" fmla="*/ 833 h 964"/>
                  <a:gd name="T58" fmla="*/ 267 w 978"/>
                  <a:gd name="T59" fmla="*/ 872 h 964"/>
                  <a:gd name="T60" fmla="*/ 341 w 978"/>
                  <a:gd name="T61" fmla="*/ 898 h 964"/>
                  <a:gd name="T62" fmla="*/ 418 w 978"/>
                  <a:gd name="T63" fmla="*/ 911 h 964"/>
                  <a:gd name="T64" fmla="*/ 521 w 978"/>
                  <a:gd name="T65" fmla="*/ 910 h 964"/>
                  <a:gd name="T66" fmla="*/ 621 w 978"/>
                  <a:gd name="T67" fmla="*/ 885 h 964"/>
                  <a:gd name="T68" fmla="*/ 715 w 978"/>
                  <a:gd name="T69" fmla="*/ 839 h 964"/>
                  <a:gd name="T70" fmla="*/ 799 w 978"/>
                  <a:gd name="T71" fmla="*/ 770 h 964"/>
                  <a:gd name="T72" fmla="*/ 858 w 978"/>
                  <a:gd name="T73" fmla="*/ 696 h 964"/>
                  <a:gd name="T74" fmla="*/ 899 w 978"/>
                  <a:gd name="T75" fmla="*/ 613 h 964"/>
                  <a:gd name="T76" fmla="*/ 924 w 978"/>
                  <a:gd name="T77" fmla="*/ 526 h 964"/>
                  <a:gd name="T78" fmla="*/ 931 w 978"/>
                  <a:gd name="T79" fmla="*/ 435 h 964"/>
                  <a:gd name="T80" fmla="*/ 921 w 978"/>
                  <a:gd name="T81" fmla="*/ 345 h 964"/>
                  <a:gd name="T82" fmla="*/ 894 w 978"/>
                  <a:gd name="T83" fmla="*/ 259 h 964"/>
                  <a:gd name="T84" fmla="*/ 849 w 978"/>
                  <a:gd name="T85" fmla="*/ 177 h 964"/>
                  <a:gd name="T86" fmla="*/ 788 w 978"/>
                  <a:gd name="T87" fmla="*/ 104 h 964"/>
                  <a:gd name="T88" fmla="*/ 710 w 978"/>
                  <a:gd name="T89" fmla="*/ 43 h 964"/>
                  <a:gd name="T90" fmla="*/ 622 w 978"/>
                  <a:gd name="T91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8" h="964">
                    <a:moveTo>
                      <a:pt x="622" y="0"/>
                    </a:moveTo>
                    <a:lnTo>
                      <a:pt x="656" y="13"/>
                    </a:lnTo>
                    <a:lnTo>
                      <a:pt x="702" y="32"/>
                    </a:lnTo>
                    <a:lnTo>
                      <a:pt x="746" y="56"/>
                    </a:lnTo>
                    <a:lnTo>
                      <a:pt x="789" y="86"/>
                    </a:lnTo>
                    <a:lnTo>
                      <a:pt x="829" y="121"/>
                    </a:lnTo>
                    <a:lnTo>
                      <a:pt x="863" y="158"/>
                    </a:lnTo>
                    <a:lnTo>
                      <a:pt x="893" y="197"/>
                    </a:lnTo>
                    <a:lnTo>
                      <a:pt x="917" y="238"/>
                    </a:lnTo>
                    <a:lnTo>
                      <a:pt x="939" y="281"/>
                    </a:lnTo>
                    <a:lnTo>
                      <a:pt x="955" y="326"/>
                    </a:lnTo>
                    <a:lnTo>
                      <a:pt x="967" y="371"/>
                    </a:lnTo>
                    <a:lnTo>
                      <a:pt x="974" y="418"/>
                    </a:lnTo>
                    <a:lnTo>
                      <a:pt x="978" y="465"/>
                    </a:lnTo>
                    <a:lnTo>
                      <a:pt x="975" y="512"/>
                    </a:lnTo>
                    <a:lnTo>
                      <a:pt x="970" y="559"/>
                    </a:lnTo>
                    <a:lnTo>
                      <a:pt x="960" y="605"/>
                    </a:lnTo>
                    <a:lnTo>
                      <a:pt x="944" y="651"/>
                    </a:lnTo>
                    <a:lnTo>
                      <a:pt x="925" y="694"/>
                    </a:lnTo>
                    <a:lnTo>
                      <a:pt x="901" y="737"/>
                    </a:lnTo>
                    <a:lnTo>
                      <a:pt x="873" y="777"/>
                    </a:lnTo>
                    <a:lnTo>
                      <a:pt x="839" y="815"/>
                    </a:lnTo>
                    <a:lnTo>
                      <a:pt x="811" y="841"/>
                    </a:lnTo>
                    <a:lnTo>
                      <a:pt x="782" y="864"/>
                    </a:lnTo>
                    <a:lnTo>
                      <a:pt x="752" y="885"/>
                    </a:lnTo>
                    <a:lnTo>
                      <a:pt x="704" y="913"/>
                    </a:lnTo>
                    <a:lnTo>
                      <a:pt x="655" y="935"/>
                    </a:lnTo>
                    <a:lnTo>
                      <a:pt x="602" y="950"/>
                    </a:lnTo>
                    <a:lnTo>
                      <a:pt x="550" y="959"/>
                    </a:lnTo>
                    <a:lnTo>
                      <a:pt x="496" y="964"/>
                    </a:lnTo>
                    <a:lnTo>
                      <a:pt x="442" y="961"/>
                    </a:lnTo>
                    <a:lnTo>
                      <a:pt x="402" y="956"/>
                    </a:lnTo>
                    <a:lnTo>
                      <a:pt x="362" y="948"/>
                    </a:lnTo>
                    <a:lnTo>
                      <a:pt x="323" y="936"/>
                    </a:lnTo>
                    <a:lnTo>
                      <a:pt x="285" y="920"/>
                    </a:lnTo>
                    <a:lnTo>
                      <a:pt x="248" y="902"/>
                    </a:lnTo>
                    <a:lnTo>
                      <a:pt x="212" y="880"/>
                    </a:lnTo>
                    <a:lnTo>
                      <a:pt x="179" y="854"/>
                    </a:lnTo>
                    <a:lnTo>
                      <a:pt x="146" y="826"/>
                    </a:lnTo>
                    <a:lnTo>
                      <a:pt x="119" y="799"/>
                    </a:lnTo>
                    <a:lnTo>
                      <a:pt x="96" y="770"/>
                    </a:lnTo>
                    <a:lnTo>
                      <a:pt x="76" y="740"/>
                    </a:lnTo>
                    <a:lnTo>
                      <a:pt x="57" y="710"/>
                    </a:lnTo>
                    <a:lnTo>
                      <a:pt x="41" y="678"/>
                    </a:lnTo>
                    <a:lnTo>
                      <a:pt x="28" y="645"/>
                    </a:lnTo>
                    <a:lnTo>
                      <a:pt x="17" y="612"/>
                    </a:lnTo>
                    <a:lnTo>
                      <a:pt x="8" y="577"/>
                    </a:lnTo>
                    <a:lnTo>
                      <a:pt x="0" y="542"/>
                    </a:lnTo>
                    <a:lnTo>
                      <a:pt x="9" y="575"/>
                    </a:lnTo>
                    <a:lnTo>
                      <a:pt x="19" y="607"/>
                    </a:lnTo>
                    <a:lnTo>
                      <a:pt x="32" y="640"/>
                    </a:lnTo>
                    <a:lnTo>
                      <a:pt x="48" y="670"/>
                    </a:lnTo>
                    <a:lnTo>
                      <a:pt x="66" y="699"/>
                    </a:lnTo>
                    <a:lnTo>
                      <a:pt x="86" y="728"/>
                    </a:lnTo>
                    <a:lnTo>
                      <a:pt x="108" y="755"/>
                    </a:lnTo>
                    <a:lnTo>
                      <a:pt x="133" y="782"/>
                    </a:lnTo>
                    <a:lnTo>
                      <a:pt x="164" y="808"/>
                    </a:lnTo>
                    <a:lnTo>
                      <a:pt x="197" y="833"/>
                    </a:lnTo>
                    <a:lnTo>
                      <a:pt x="231" y="854"/>
                    </a:lnTo>
                    <a:lnTo>
                      <a:pt x="267" y="872"/>
                    </a:lnTo>
                    <a:lnTo>
                      <a:pt x="303" y="887"/>
                    </a:lnTo>
                    <a:lnTo>
                      <a:pt x="341" y="898"/>
                    </a:lnTo>
                    <a:lnTo>
                      <a:pt x="379" y="907"/>
                    </a:lnTo>
                    <a:lnTo>
                      <a:pt x="418" y="911"/>
                    </a:lnTo>
                    <a:lnTo>
                      <a:pt x="469" y="913"/>
                    </a:lnTo>
                    <a:lnTo>
                      <a:pt x="521" y="910"/>
                    </a:lnTo>
                    <a:lnTo>
                      <a:pt x="571" y="900"/>
                    </a:lnTo>
                    <a:lnTo>
                      <a:pt x="621" y="885"/>
                    </a:lnTo>
                    <a:lnTo>
                      <a:pt x="669" y="865"/>
                    </a:lnTo>
                    <a:lnTo>
                      <a:pt x="715" y="839"/>
                    </a:lnTo>
                    <a:lnTo>
                      <a:pt x="759" y="807"/>
                    </a:lnTo>
                    <a:lnTo>
                      <a:pt x="799" y="770"/>
                    </a:lnTo>
                    <a:lnTo>
                      <a:pt x="830" y="735"/>
                    </a:lnTo>
                    <a:lnTo>
                      <a:pt x="858" y="696"/>
                    </a:lnTo>
                    <a:lnTo>
                      <a:pt x="880" y="655"/>
                    </a:lnTo>
                    <a:lnTo>
                      <a:pt x="899" y="613"/>
                    </a:lnTo>
                    <a:lnTo>
                      <a:pt x="914" y="569"/>
                    </a:lnTo>
                    <a:lnTo>
                      <a:pt x="924" y="526"/>
                    </a:lnTo>
                    <a:lnTo>
                      <a:pt x="930" y="480"/>
                    </a:lnTo>
                    <a:lnTo>
                      <a:pt x="931" y="435"/>
                    </a:lnTo>
                    <a:lnTo>
                      <a:pt x="929" y="389"/>
                    </a:lnTo>
                    <a:lnTo>
                      <a:pt x="921" y="345"/>
                    </a:lnTo>
                    <a:lnTo>
                      <a:pt x="910" y="301"/>
                    </a:lnTo>
                    <a:lnTo>
                      <a:pt x="894" y="259"/>
                    </a:lnTo>
                    <a:lnTo>
                      <a:pt x="874" y="217"/>
                    </a:lnTo>
                    <a:lnTo>
                      <a:pt x="849" y="177"/>
                    </a:lnTo>
                    <a:lnTo>
                      <a:pt x="821" y="139"/>
                    </a:lnTo>
                    <a:lnTo>
                      <a:pt x="788" y="104"/>
                    </a:lnTo>
                    <a:lnTo>
                      <a:pt x="750" y="71"/>
                    </a:lnTo>
                    <a:lnTo>
                      <a:pt x="710" y="43"/>
                    </a:lnTo>
                    <a:lnTo>
                      <a:pt x="667" y="1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7E31A6E7-4F71-4477-BFA5-464646A16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6851" y="4475163"/>
                <a:ext cx="1682750" cy="1682750"/>
              </a:xfrm>
              <a:custGeom>
                <a:avLst/>
                <a:gdLst>
                  <a:gd name="T0" fmla="*/ 489 w 1060"/>
                  <a:gd name="T1" fmla="*/ 42 h 1060"/>
                  <a:gd name="T2" fmla="*/ 399 w 1060"/>
                  <a:gd name="T3" fmla="*/ 57 h 1060"/>
                  <a:gd name="T4" fmla="*/ 310 w 1060"/>
                  <a:gd name="T5" fmla="*/ 92 h 1060"/>
                  <a:gd name="T6" fmla="*/ 227 w 1060"/>
                  <a:gd name="T7" fmla="*/ 143 h 1060"/>
                  <a:gd name="T8" fmla="*/ 145 w 1060"/>
                  <a:gd name="T9" fmla="*/ 226 h 1060"/>
                  <a:gd name="T10" fmla="*/ 73 w 1060"/>
                  <a:gd name="T11" fmla="*/ 352 h 1060"/>
                  <a:gd name="T12" fmla="*/ 42 w 1060"/>
                  <a:gd name="T13" fmla="*/ 491 h 1060"/>
                  <a:gd name="T14" fmla="*/ 51 w 1060"/>
                  <a:gd name="T15" fmla="*/ 632 h 1060"/>
                  <a:gd name="T16" fmla="*/ 100 w 1060"/>
                  <a:gd name="T17" fmla="*/ 766 h 1060"/>
                  <a:gd name="T18" fmla="*/ 189 w 1060"/>
                  <a:gd name="T19" fmla="*/ 883 h 1060"/>
                  <a:gd name="T20" fmla="*/ 291 w 1060"/>
                  <a:gd name="T21" fmla="*/ 959 h 1060"/>
                  <a:gd name="T22" fmla="*/ 405 w 1060"/>
                  <a:gd name="T23" fmla="*/ 1005 h 1060"/>
                  <a:gd name="T24" fmla="*/ 539 w 1060"/>
                  <a:gd name="T25" fmla="*/ 1021 h 1060"/>
                  <a:gd name="T26" fmla="*/ 698 w 1060"/>
                  <a:gd name="T27" fmla="*/ 992 h 1060"/>
                  <a:gd name="T28" fmla="*/ 825 w 1060"/>
                  <a:gd name="T29" fmla="*/ 921 h 1060"/>
                  <a:gd name="T30" fmla="*/ 916 w 1060"/>
                  <a:gd name="T31" fmla="*/ 834 h 1060"/>
                  <a:gd name="T32" fmla="*/ 987 w 1060"/>
                  <a:gd name="T33" fmla="*/ 708 h 1060"/>
                  <a:gd name="T34" fmla="*/ 1018 w 1060"/>
                  <a:gd name="T35" fmla="*/ 569 h 1060"/>
                  <a:gd name="T36" fmla="*/ 1010 w 1060"/>
                  <a:gd name="T37" fmla="*/ 428 h 1060"/>
                  <a:gd name="T38" fmla="*/ 960 w 1060"/>
                  <a:gd name="T39" fmla="*/ 295 h 1060"/>
                  <a:gd name="T40" fmla="*/ 872 w 1060"/>
                  <a:gd name="T41" fmla="*/ 178 h 1060"/>
                  <a:gd name="T42" fmla="*/ 769 w 1060"/>
                  <a:gd name="T43" fmla="*/ 102 h 1060"/>
                  <a:gd name="T44" fmla="*/ 655 w 1060"/>
                  <a:gd name="T45" fmla="*/ 55 h 1060"/>
                  <a:gd name="T46" fmla="*/ 561 w 1060"/>
                  <a:gd name="T47" fmla="*/ 41 h 1060"/>
                  <a:gd name="T48" fmla="*/ 531 w 1060"/>
                  <a:gd name="T49" fmla="*/ 0 h 1060"/>
                  <a:gd name="T50" fmla="*/ 578 w 1060"/>
                  <a:gd name="T51" fmla="*/ 3 h 1060"/>
                  <a:gd name="T52" fmla="*/ 708 w 1060"/>
                  <a:gd name="T53" fmla="*/ 31 h 1060"/>
                  <a:gd name="T54" fmla="*/ 827 w 1060"/>
                  <a:gd name="T55" fmla="*/ 91 h 1060"/>
                  <a:gd name="T56" fmla="*/ 936 w 1060"/>
                  <a:gd name="T57" fmla="*/ 189 h 1060"/>
                  <a:gd name="T58" fmla="*/ 1017 w 1060"/>
                  <a:gd name="T59" fmla="*/ 323 h 1060"/>
                  <a:gd name="T60" fmla="*/ 1056 w 1060"/>
                  <a:gd name="T61" fmla="*/ 471 h 1060"/>
                  <a:gd name="T62" fmla="*/ 1051 w 1060"/>
                  <a:gd name="T63" fmla="*/ 623 h 1060"/>
                  <a:gd name="T64" fmla="*/ 1003 w 1060"/>
                  <a:gd name="T65" fmla="*/ 769 h 1060"/>
                  <a:gd name="T66" fmla="*/ 910 w 1060"/>
                  <a:gd name="T67" fmla="*/ 899 h 1060"/>
                  <a:gd name="T68" fmla="*/ 816 w 1060"/>
                  <a:gd name="T69" fmla="*/ 976 h 1060"/>
                  <a:gd name="T70" fmla="*/ 711 w 1060"/>
                  <a:gd name="T71" fmla="*/ 1029 h 1060"/>
                  <a:gd name="T72" fmla="*/ 540 w 1060"/>
                  <a:gd name="T73" fmla="*/ 1060 h 1060"/>
                  <a:gd name="T74" fmla="*/ 396 w 1060"/>
                  <a:gd name="T75" fmla="*/ 1043 h 1060"/>
                  <a:gd name="T76" fmla="*/ 272 w 1060"/>
                  <a:gd name="T77" fmla="*/ 993 h 1060"/>
                  <a:gd name="T78" fmla="*/ 161 w 1060"/>
                  <a:gd name="T79" fmla="*/ 911 h 1060"/>
                  <a:gd name="T80" fmla="*/ 65 w 1060"/>
                  <a:gd name="T81" fmla="*/ 784 h 1060"/>
                  <a:gd name="T82" fmla="*/ 12 w 1060"/>
                  <a:gd name="T83" fmla="*/ 640 h 1060"/>
                  <a:gd name="T84" fmla="*/ 3 w 1060"/>
                  <a:gd name="T85" fmla="*/ 488 h 1060"/>
                  <a:gd name="T86" fmla="*/ 36 w 1060"/>
                  <a:gd name="T87" fmla="*/ 339 h 1060"/>
                  <a:gd name="T88" fmla="*/ 114 w 1060"/>
                  <a:gd name="T89" fmla="*/ 203 h 1060"/>
                  <a:gd name="T90" fmla="*/ 205 w 1060"/>
                  <a:gd name="T91" fmla="*/ 112 h 1060"/>
                  <a:gd name="T92" fmla="*/ 297 w 1060"/>
                  <a:gd name="T93" fmla="*/ 55 h 1060"/>
                  <a:gd name="T94" fmla="*/ 395 w 1060"/>
                  <a:gd name="T95" fmla="*/ 18 h 1060"/>
                  <a:gd name="T96" fmla="*/ 484 w 1060"/>
                  <a:gd name="T97" fmla="*/ 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0" h="1060">
                    <a:moveTo>
                      <a:pt x="533" y="39"/>
                    </a:moveTo>
                    <a:lnTo>
                      <a:pt x="519" y="39"/>
                    </a:lnTo>
                    <a:lnTo>
                      <a:pt x="489" y="42"/>
                    </a:lnTo>
                    <a:lnTo>
                      <a:pt x="459" y="45"/>
                    </a:lnTo>
                    <a:lnTo>
                      <a:pt x="430" y="51"/>
                    </a:lnTo>
                    <a:lnTo>
                      <a:pt x="399" y="57"/>
                    </a:lnTo>
                    <a:lnTo>
                      <a:pt x="369" y="66"/>
                    </a:lnTo>
                    <a:lnTo>
                      <a:pt x="339" y="79"/>
                    </a:lnTo>
                    <a:lnTo>
                      <a:pt x="310" y="92"/>
                    </a:lnTo>
                    <a:lnTo>
                      <a:pt x="282" y="108"/>
                    </a:lnTo>
                    <a:lnTo>
                      <a:pt x="254" y="124"/>
                    </a:lnTo>
                    <a:lnTo>
                      <a:pt x="227" y="143"/>
                    </a:lnTo>
                    <a:lnTo>
                      <a:pt x="203" y="166"/>
                    </a:lnTo>
                    <a:lnTo>
                      <a:pt x="178" y="189"/>
                    </a:lnTo>
                    <a:lnTo>
                      <a:pt x="145" y="226"/>
                    </a:lnTo>
                    <a:lnTo>
                      <a:pt x="117" y="266"/>
                    </a:lnTo>
                    <a:lnTo>
                      <a:pt x="92" y="309"/>
                    </a:lnTo>
                    <a:lnTo>
                      <a:pt x="73" y="352"/>
                    </a:lnTo>
                    <a:lnTo>
                      <a:pt x="57" y="398"/>
                    </a:lnTo>
                    <a:lnTo>
                      <a:pt x="47" y="444"/>
                    </a:lnTo>
                    <a:lnTo>
                      <a:pt x="42" y="491"/>
                    </a:lnTo>
                    <a:lnTo>
                      <a:pt x="39" y="538"/>
                    </a:lnTo>
                    <a:lnTo>
                      <a:pt x="43" y="585"/>
                    </a:lnTo>
                    <a:lnTo>
                      <a:pt x="51" y="632"/>
                    </a:lnTo>
                    <a:lnTo>
                      <a:pt x="62" y="678"/>
                    </a:lnTo>
                    <a:lnTo>
                      <a:pt x="79" y="722"/>
                    </a:lnTo>
                    <a:lnTo>
                      <a:pt x="100" y="766"/>
                    </a:lnTo>
                    <a:lnTo>
                      <a:pt x="124" y="807"/>
                    </a:lnTo>
                    <a:lnTo>
                      <a:pt x="155" y="846"/>
                    </a:lnTo>
                    <a:lnTo>
                      <a:pt x="189" y="883"/>
                    </a:lnTo>
                    <a:lnTo>
                      <a:pt x="222" y="911"/>
                    </a:lnTo>
                    <a:lnTo>
                      <a:pt x="255" y="937"/>
                    </a:lnTo>
                    <a:lnTo>
                      <a:pt x="291" y="959"/>
                    </a:lnTo>
                    <a:lnTo>
                      <a:pt x="328" y="977"/>
                    </a:lnTo>
                    <a:lnTo>
                      <a:pt x="366" y="993"/>
                    </a:lnTo>
                    <a:lnTo>
                      <a:pt x="405" y="1005"/>
                    </a:lnTo>
                    <a:lnTo>
                      <a:pt x="445" y="1013"/>
                    </a:lnTo>
                    <a:lnTo>
                      <a:pt x="485" y="1018"/>
                    </a:lnTo>
                    <a:lnTo>
                      <a:pt x="539" y="1021"/>
                    </a:lnTo>
                    <a:lnTo>
                      <a:pt x="593" y="1016"/>
                    </a:lnTo>
                    <a:lnTo>
                      <a:pt x="645" y="1007"/>
                    </a:lnTo>
                    <a:lnTo>
                      <a:pt x="698" y="992"/>
                    </a:lnTo>
                    <a:lnTo>
                      <a:pt x="747" y="970"/>
                    </a:lnTo>
                    <a:lnTo>
                      <a:pt x="795" y="942"/>
                    </a:lnTo>
                    <a:lnTo>
                      <a:pt x="825" y="921"/>
                    </a:lnTo>
                    <a:lnTo>
                      <a:pt x="854" y="898"/>
                    </a:lnTo>
                    <a:lnTo>
                      <a:pt x="882" y="872"/>
                    </a:lnTo>
                    <a:lnTo>
                      <a:pt x="916" y="834"/>
                    </a:lnTo>
                    <a:lnTo>
                      <a:pt x="944" y="794"/>
                    </a:lnTo>
                    <a:lnTo>
                      <a:pt x="968" y="751"/>
                    </a:lnTo>
                    <a:lnTo>
                      <a:pt x="987" y="708"/>
                    </a:lnTo>
                    <a:lnTo>
                      <a:pt x="1003" y="662"/>
                    </a:lnTo>
                    <a:lnTo>
                      <a:pt x="1013" y="616"/>
                    </a:lnTo>
                    <a:lnTo>
                      <a:pt x="1018" y="569"/>
                    </a:lnTo>
                    <a:lnTo>
                      <a:pt x="1021" y="522"/>
                    </a:lnTo>
                    <a:lnTo>
                      <a:pt x="1017" y="475"/>
                    </a:lnTo>
                    <a:lnTo>
                      <a:pt x="1010" y="428"/>
                    </a:lnTo>
                    <a:lnTo>
                      <a:pt x="998" y="383"/>
                    </a:lnTo>
                    <a:lnTo>
                      <a:pt x="982" y="338"/>
                    </a:lnTo>
                    <a:lnTo>
                      <a:pt x="960" y="295"/>
                    </a:lnTo>
                    <a:lnTo>
                      <a:pt x="936" y="254"/>
                    </a:lnTo>
                    <a:lnTo>
                      <a:pt x="906" y="215"/>
                    </a:lnTo>
                    <a:lnTo>
                      <a:pt x="872" y="178"/>
                    </a:lnTo>
                    <a:lnTo>
                      <a:pt x="840" y="149"/>
                    </a:lnTo>
                    <a:lnTo>
                      <a:pt x="805" y="123"/>
                    </a:lnTo>
                    <a:lnTo>
                      <a:pt x="769" y="102"/>
                    </a:lnTo>
                    <a:lnTo>
                      <a:pt x="732" y="83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5" y="47"/>
                    </a:lnTo>
                    <a:lnTo>
                      <a:pt x="575" y="42"/>
                    </a:lnTo>
                    <a:lnTo>
                      <a:pt x="561" y="41"/>
                    </a:lnTo>
                    <a:lnTo>
                      <a:pt x="547" y="39"/>
                    </a:lnTo>
                    <a:lnTo>
                      <a:pt x="533" y="39"/>
                    </a:lnTo>
                    <a:close/>
                    <a:moveTo>
                      <a:pt x="531" y="0"/>
                    </a:moveTo>
                    <a:lnTo>
                      <a:pt x="547" y="0"/>
                    </a:lnTo>
                    <a:lnTo>
                      <a:pt x="563" y="2"/>
                    </a:lnTo>
                    <a:lnTo>
                      <a:pt x="578" y="3"/>
                    </a:lnTo>
                    <a:lnTo>
                      <a:pt x="622" y="8"/>
                    </a:lnTo>
                    <a:lnTo>
                      <a:pt x="665" y="18"/>
                    </a:lnTo>
                    <a:lnTo>
                      <a:pt x="708" y="31"/>
                    </a:lnTo>
                    <a:lnTo>
                      <a:pt x="749" y="47"/>
                    </a:lnTo>
                    <a:lnTo>
                      <a:pt x="788" y="67"/>
                    </a:lnTo>
                    <a:lnTo>
                      <a:pt x="827" y="91"/>
                    </a:lnTo>
                    <a:lnTo>
                      <a:pt x="864" y="119"/>
                    </a:lnTo>
                    <a:lnTo>
                      <a:pt x="899" y="150"/>
                    </a:lnTo>
                    <a:lnTo>
                      <a:pt x="936" y="189"/>
                    </a:lnTo>
                    <a:lnTo>
                      <a:pt x="968" y="232"/>
                    </a:lnTo>
                    <a:lnTo>
                      <a:pt x="995" y="276"/>
                    </a:lnTo>
                    <a:lnTo>
                      <a:pt x="1017" y="323"/>
                    </a:lnTo>
                    <a:lnTo>
                      <a:pt x="1035" y="371"/>
                    </a:lnTo>
                    <a:lnTo>
                      <a:pt x="1048" y="421"/>
                    </a:lnTo>
                    <a:lnTo>
                      <a:pt x="1056" y="471"/>
                    </a:lnTo>
                    <a:lnTo>
                      <a:pt x="1060" y="521"/>
                    </a:lnTo>
                    <a:lnTo>
                      <a:pt x="1058" y="573"/>
                    </a:lnTo>
                    <a:lnTo>
                      <a:pt x="1051" y="623"/>
                    </a:lnTo>
                    <a:lnTo>
                      <a:pt x="1040" y="673"/>
                    </a:lnTo>
                    <a:lnTo>
                      <a:pt x="1024" y="721"/>
                    </a:lnTo>
                    <a:lnTo>
                      <a:pt x="1003" y="769"/>
                    </a:lnTo>
                    <a:lnTo>
                      <a:pt x="977" y="815"/>
                    </a:lnTo>
                    <a:lnTo>
                      <a:pt x="946" y="858"/>
                    </a:lnTo>
                    <a:lnTo>
                      <a:pt x="910" y="899"/>
                    </a:lnTo>
                    <a:lnTo>
                      <a:pt x="881" y="927"/>
                    </a:lnTo>
                    <a:lnTo>
                      <a:pt x="850" y="953"/>
                    </a:lnTo>
                    <a:lnTo>
                      <a:pt x="816" y="976"/>
                    </a:lnTo>
                    <a:lnTo>
                      <a:pt x="783" y="996"/>
                    </a:lnTo>
                    <a:lnTo>
                      <a:pt x="747" y="1014"/>
                    </a:lnTo>
                    <a:lnTo>
                      <a:pt x="711" y="1029"/>
                    </a:lnTo>
                    <a:lnTo>
                      <a:pt x="655" y="1045"/>
                    </a:lnTo>
                    <a:lnTo>
                      <a:pt x="598" y="1055"/>
                    </a:lnTo>
                    <a:lnTo>
                      <a:pt x="540" y="1060"/>
                    </a:lnTo>
                    <a:lnTo>
                      <a:pt x="482" y="1058"/>
                    </a:lnTo>
                    <a:lnTo>
                      <a:pt x="438" y="1052"/>
                    </a:lnTo>
                    <a:lnTo>
                      <a:pt x="396" y="1043"/>
                    </a:lnTo>
                    <a:lnTo>
                      <a:pt x="354" y="1030"/>
                    </a:lnTo>
                    <a:lnTo>
                      <a:pt x="312" y="1013"/>
                    </a:lnTo>
                    <a:lnTo>
                      <a:pt x="272" y="993"/>
                    </a:lnTo>
                    <a:lnTo>
                      <a:pt x="233" y="969"/>
                    </a:lnTo>
                    <a:lnTo>
                      <a:pt x="196" y="942"/>
                    </a:lnTo>
                    <a:lnTo>
                      <a:pt x="161" y="911"/>
                    </a:lnTo>
                    <a:lnTo>
                      <a:pt x="124" y="871"/>
                    </a:lnTo>
                    <a:lnTo>
                      <a:pt x="92" y="829"/>
                    </a:lnTo>
                    <a:lnTo>
                      <a:pt x="65" y="784"/>
                    </a:lnTo>
                    <a:lnTo>
                      <a:pt x="43" y="738"/>
                    </a:lnTo>
                    <a:lnTo>
                      <a:pt x="25" y="689"/>
                    </a:lnTo>
                    <a:lnTo>
                      <a:pt x="12" y="640"/>
                    </a:lnTo>
                    <a:lnTo>
                      <a:pt x="4" y="589"/>
                    </a:lnTo>
                    <a:lnTo>
                      <a:pt x="0" y="539"/>
                    </a:lnTo>
                    <a:lnTo>
                      <a:pt x="3" y="488"/>
                    </a:lnTo>
                    <a:lnTo>
                      <a:pt x="9" y="437"/>
                    </a:lnTo>
                    <a:lnTo>
                      <a:pt x="20" y="387"/>
                    </a:lnTo>
                    <a:lnTo>
                      <a:pt x="36" y="339"/>
                    </a:lnTo>
                    <a:lnTo>
                      <a:pt x="57" y="291"/>
                    </a:lnTo>
                    <a:lnTo>
                      <a:pt x="83" y="245"/>
                    </a:lnTo>
                    <a:lnTo>
                      <a:pt x="114" y="203"/>
                    </a:lnTo>
                    <a:lnTo>
                      <a:pt x="150" y="161"/>
                    </a:lnTo>
                    <a:lnTo>
                      <a:pt x="177" y="136"/>
                    </a:lnTo>
                    <a:lnTo>
                      <a:pt x="205" y="112"/>
                    </a:lnTo>
                    <a:lnTo>
                      <a:pt x="234" y="91"/>
                    </a:lnTo>
                    <a:lnTo>
                      <a:pt x="265" y="72"/>
                    </a:lnTo>
                    <a:lnTo>
                      <a:pt x="297" y="55"/>
                    </a:lnTo>
                    <a:lnTo>
                      <a:pt x="328" y="41"/>
                    </a:lnTo>
                    <a:lnTo>
                      <a:pt x="361" y="28"/>
                    </a:lnTo>
                    <a:lnTo>
                      <a:pt x="395" y="18"/>
                    </a:lnTo>
                    <a:lnTo>
                      <a:pt x="424" y="12"/>
                    </a:lnTo>
                    <a:lnTo>
                      <a:pt x="454" y="6"/>
                    </a:lnTo>
                    <a:lnTo>
                      <a:pt x="484" y="3"/>
                    </a:lnTo>
                    <a:lnTo>
                      <a:pt x="514" y="0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C668BB-CDBF-4955-8815-29B691AF7FA8}"/>
                </a:ext>
              </a:extLst>
            </p:cNvPr>
            <p:cNvGrpSpPr/>
            <p:nvPr/>
          </p:nvGrpSpPr>
          <p:grpSpPr>
            <a:xfrm>
              <a:off x="6759576" y="1649481"/>
              <a:ext cx="1725612" cy="1697876"/>
              <a:chOff x="6759576" y="1782409"/>
              <a:chExt cx="1725612" cy="169787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C38C6C-1A22-43A9-9A4F-9B2CF5182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489" y="1833563"/>
                <a:ext cx="1422545" cy="1573130"/>
              </a:xfrm>
              <a:custGeom>
                <a:avLst/>
                <a:gdLst>
                  <a:gd name="T0" fmla="*/ 443 w 888"/>
                  <a:gd name="T1" fmla="*/ 3 h 982"/>
                  <a:gd name="T2" fmla="*/ 524 w 888"/>
                  <a:gd name="T3" fmla="*/ 16 h 982"/>
                  <a:gd name="T4" fmla="*/ 601 w 888"/>
                  <a:gd name="T5" fmla="*/ 44 h 982"/>
                  <a:gd name="T6" fmla="*/ 673 w 888"/>
                  <a:gd name="T7" fmla="*/ 84 h 982"/>
                  <a:gd name="T8" fmla="*/ 739 w 888"/>
                  <a:gd name="T9" fmla="*/ 138 h 982"/>
                  <a:gd name="T10" fmla="*/ 803 w 888"/>
                  <a:gd name="T11" fmla="*/ 214 h 982"/>
                  <a:gd name="T12" fmla="*/ 849 w 888"/>
                  <a:gd name="T13" fmla="*/ 299 h 982"/>
                  <a:gd name="T14" fmla="*/ 878 w 888"/>
                  <a:gd name="T15" fmla="*/ 389 h 982"/>
                  <a:gd name="T16" fmla="*/ 888 w 888"/>
                  <a:gd name="T17" fmla="*/ 482 h 982"/>
                  <a:gd name="T18" fmla="*/ 880 w 888"/>
                  <a:gd name="T19" fmla="*/ 576 h 982"/>
                  <a:gd name="T20" fmla="*/ 855 w 888"/>
                  <a:gd name="T21" fmla="*/ 668 h 982"/>
                  <a:gd name="T22" fmla="*/ 812 w 888"/>
                  <a:gd name="T23" fmla="*/ 754 h 982"/>
                  <a:gd name="T24" fmla="*/ 750 w 888"/>
                  <a:gd name="T25" fmla="*/ 831 h 982"/>
                  <a:gd name="T26" fmla="*/ 700 w 888"/>
                  <a:gd name="T27" fmla="*/ 876 h 982"/>
                  <a:gd name="T28" fmla="*/ 645 w 888"/>
                  <a:gd name="T29" fmla="*/ 913 h 982"/>
                  <a:gd name="T30" fmla="*/ 586 w 888"/>
                  <a:gd name="T31" fmla="*/ 942 h 982"/>
                  <a:gd name="T32" fmla="*/ 526 w 888"/>
                  <a:gd name="T33" fmla="*/ 963 h 982"/>
                  <a:gd name="T34" fmla="*/ 498 w 888"/>
                  <a:gd name="T35" fmla="*/ 970 h 982"/>
                  <a:gd name="T36" fmla="*/ 455 w 888"/>
                  <a:gd name="T37" fmla="*/ 982 h 982"/>
                  <a:gd name="T38" fmla="*/ 513 w 888"/>
                  <a:gd name="T39" fmla="*/ 961 h 982"/>
                  <a:gd name="T40" fmla="*/ 570 w 888"/>
                  <a:gd name="T41" fmla="*/ 933 h 982"/>
                  <a:gd name="T42" fmla="*/ 623 w 888"/>
                  <a:gd name="T43" fmla="*/ 898 h 982"/>
                  <a:gd name="T44" fmla="*/ 671 w 888"/>
                  <a:gd name="T45" fmla="*/ 854 h 982"/>
                  <a:gd name="T46" fmla="*/ 730 w 888"/>
                  <a:gd name="T47" fmla="*/ 780 h 982"/>
                  <a:gd name="T48" fmla="*/ 772 w 888"/>
                  <a:gd name="T49" fmla="*/ 698 h 982"/>
                  <a:gd name="T50" fmla="*/ 796 w 888"/>
                  <a:gd name="T51" fmla="*/ 611 h 982"/>
                  <a:gd name="T52" fmla="*/ 803 w 888"/>
                  <a:gd name="T53" fmla="*/ 520 h 982"/>
                  <a:gd name="T54" fmla="*/ 793 w 888"/>
                  <a:gd name="T55" fmla="*/ 431 h 982"/>
                  <a:gd name="T56" fmla="*/ 766 w 888"/>
                  <a:gd name="T57" fmla="*/ 343 h 982"/>
                  <a:gd name="T58" fmla="*/ 722 w 888"/>
                  <a:gd name="T59" fmla="*/ 263 h 982"/>
                  <a:gd name="T60" fmla="*/ 661 w 888"/>
                  <a:gd name="T61" fmla="*/ 189 h 982"/>
                  <a:gd name="T62" fmla="*/ 597 w 888"/>
                  <a:gd name="T63" fmla="*/ 138 h 982"/>
                  <a:gd name="T64" fmla="*/ 527 w 888"/>
                  <a:gd name="T65" fmla="*/ 99 h 982"/>
                  <a:gd name="T66" fmla="*/ 453 w 888"/>
                  <a:gd name="T67" fmla="*/ 73 h 982"/>
                  <a:gd name="T68" fmla="*/ 376 w 888"/>
                  <a:gd name="T69" fmla="*/ 58 h 982"/>
                  <a:gd name="T70" fmla="*/ 275 w 888"/>
                  <a:gd name="T71" fmla="*/ 61 h 982"/>
                  <a:gd name="T72" fmla="*/ 177 w 888"/>
                  <a:gd name="T73" fmla="*/ 84 h 982"/>
                  <a:gd name="T74" fmla="*/ 84 w 888"/>
                  <a:gd name="T75" fmla="*/ 129 h 982"/>
                  <a:gd name="T76" fmla="*/ 0 w 888"/>
                  <a:gd name="T77" fmla="*/ 195 h 982"/>
                  <a:gd name="T78" fmla="*/ 80 w 888"/>
                  <a:gd name="T79" fmla="*/ 118 h 982"/>
                  <a:gd name="T80" fmla="*/ 139 w 888"/>
                  <a:gd name="T81" fmla="*/ 74 h 982"/>
                  <a:gd name="T82" fmla="*/ 235 w 888"/>
                  <a:gd name="T83" fmla="*/ 27 h 982"/>
                  <a:gd name="T84" fmla="*/ 338 w 888"/>
                  <a:gd name="T85" fmla="*/ 4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8" h="982">
                    <a:moveTo>
                      <a:pt x="391" y="0"/>
                    </a:moveTo>
                    <a:lnTo>
                      <a:pt x="443" y="3"/>
                    </a:lnTo>
                    <a:lnTo>
                      <a:pt x="483" y="7"/>
                    </a:lnTo>
                    <a:lnTo>
                      <a:pt x="524" y="16"/>
                    </a:lnTo>
                    <a:lnTo>
                      <a:pt x="563" y="28"/>
                    </a:lnTo>
                    <a:lnTo>
                      <a:pt x="601" y="44"/>
                    </a:lnTo>
                    <a:lnTo>
                      <a:pt x="637" y="62"/>
                    </a:lnTo>
                    <a:lnTo>
                      <a:pt x="673" y="84"/>
                    </a:lnTo>
                    <a:lnTo>
                      <a:pt x="707" y="110"/>
                    </a:lnTo>
                    <a:lnTo>
                      <a:pt x="739" y="138"/>
                    </a:lnTo>
                    <a:lnTo>
                      <a:pt x="774" y="175"/>
                    </a:lnTo>
                    <a:lnTo>
                      <a:pt x="803" y="214"/>
                    </a:lnTo>
                    <a:lnTo>
                      <a:pt x="829" y="255"/>
                    </a:lnTo>
                    <a:lnTo>
                      <a:pt x="849" y="299"/>
                    </a:lnTo>
                    <a:lnTo>
                      <a:pt x="865" y="343"/>
                    </a:lnTo>
                    <a:lnTo>
                      <a:pt x="878" y="389"/>
                    </a:lnTo>
                    <a:lnTo>
                      <a:pt x="884" y="435"/>
                    </a:lnTo>
                    <a:lnTo>
                      <a:pt x="888" y="482"/>
                    </a:lnTo>
                    <a:lnTo>
                      <a:pt x="887" y="529"/>
                    </a:lnTo>
                    <a:lnTo>
                      <a:pt x="880" y="576"/>
                    </a:lnTo>
                    <a:lnTo>
                      <a:pt x="870" y="622"/>
                    </a:lnTo>
                    <a:lnTo>
                      <a:pt x="855" y="668"/>
                    </a:lnTo>
                    <a:lnTo>
                      <a:pt x="835" y="711"/>
                    </a:lnTo>
                    <a:lnTo>
                      <a:pt x="812" y="754"/>
                    </a:lnTo>
                    <a:lnTo>
                      <a:pt x="783" y="793"/>
                    </a:lnTo>
                    <a:lnTo>
                      <a:pt x="750" y="831"/>
                    </a:lnTo>
                    <a:lnTo>
                      <a:pt x="726" y="854"/>
                    </a:lnTo>
                    <a:lnTo>
                      <a:pt x="700" y="876"/>
                    </a:lnTo>
                    <a:lnTo>
                      <a:pt x="673" y="895"/>
                    </a:lnTo>
                    <a:lnTo>
                      <a:pt x="645" y="913"/>
                    </a:lnTo>
                    <a:lnTo>
                      <a:pt x="616" y="929"/>
                    </a:lnTo>
                    <a:lnTo>
                      <a:pt x="586" y="942"/>
                    </a:lnTo>
                    <a:lnTo>
                      <a:pt x="556" y="954"/>
                    </a:lnTo>
                    <a:lnTo>
                      <a:pt x="526" y="963"/>
                    </a:lnTo>
                    <a:lnTo>
                      <a:pt x="500" y="969"/>
                    </a:lnTo>
                    <a:lnTo>
                      <a:pt x="498" y="970"/>
                    </a:lnTo>
                    <a:lnTo>
                      <a:pt x="497" y="970"/>
                    </a:lnTo>
                    <a:lnTo>
                      <a:pt x="455" y="982"/>
                    </a:lnTo>
                    <a:lnTo>
                      <a:pt x="484" y="973"/>
                    </a:lnTo>
                    <a:lnTo>
                      <a:pt x="513" y="961"/>
                    </a:lnTo>
                    <a:lnTo>
                      <a:pt x="543" y="949"/>
                    </a:lnTo>
                    <a:lnTo>
                      <a:pt x="570" y="933"/>
                    </a:lnTo>
                    <a:lnTo>
                      <a:pt x="597" y="917"/>
                    </a:lnTo>
                    <a:lnTo>
                      <a:pt x="623" y="898"/>
                    </a:lnTo>
                    <a:lnTo>
                      <a:pt x="648" y="878"/>
                    </a:lnTo>
                    <a:lnTo>
                      <a:pt x="671" y="854"/>
                    </a:lnTo>
                    <a:lnTo>
                      <a:pt x="703" y="818"/>
                    </a:lnTo>
                    <a:lnTo>
                      <a:pt x="730" y="780"/>
                    </a:lnTo>
                    <a:lnTo>
                      <a:pt x="754" y="739"/>
                    </a:lnTo>
                    <a:lnTo>
                      <a:pt x="772" y="698"/>
                    </a:lnTo>
                    <a:lnTo>
                      <a:pt x="786" y="654"/>
                    </a:lnTo>
                    <a:lnTo>
                      <a:pt x="796" y="611"/>
                    </a:lnTo>
                    <a:lnTo>
                      <a:pt x="802" y="565"/>
                    </a:lnTo>
                    <a:lnTo>
                      <a:pt x="803" y="520"/>
                    </a:lnTo>
                    <a:lnTo>
                      <a:pt x="801" y="475"/>
                    </a:lnTo>
                    <a:lnTo>
                      <a:pt x="793" y="431"/>
                    </a:lnTo>
                    <a:lnTo>
                      <a:pt x="782" y="387"/>
                    </a:lnTo>
                    <a:lnTo>
                      <a:pt x="766" y="343"/>
                    </a:lnTo>
                    <a:lnTo>
                      <a:pt x="746" y="302"/>
                    </a:lnTo>
                    <a:lnTo>
                      <a:pt x="722" y="263"/>
                    </a:lnTo>
                    <a:lnTo>
                      <a:pt x="693" y="225"/>
                    </a:lnTo>
                    <a:lnTo>
                      <a:pt x="661" y="189"/>
                    </a:lnTo>
                    <a:lnTo>
                      <a:pt x="630" y="162"/>
                    </a:lnTo>
                    <a:lnTo>
                      <a:pt x="597" y="138"/>
                    </a:lnTo>
                    <a:lnTo>
                      <a:pt x="563" y="117"/>
                    </a:lnTo>
                    <a:lnTo>
                      <a:pt x="527" y="99"/>
                    </a:lnTo>
                    <a:lnTo>
                      <a:pt x="491" y="84"/>
                    </a:lnTo>
                    <a:lnTo>
                      <a:pt x="453" y="73"/>
                    </a:lnTo>
                    <a:lnTo>
                      <a:pt x="415" y="64"/>
                    </a:lnTo>
                    <a:lnTo>
                      <a:pt x="376" y="58"/>
                    </a:lnTo>
                    <a:lnTo>
                      <a:pt x="326" y="57"/>
                    </a:lnTo>
                    <a:lnTo>
                      <a:pt x="275" y="61"/>
                    </a:lnTo>
                    <a:lnTo>
                      <a:pt x="225" y="70"/>
                    </a:lnTo>
                    <a:lnTo>
                      <a:pt x="177" y="84"/>
                    </a:lnTo>
                    <a:lnTo>
                      <a:pt x="129" y="103"/>
                    </a:lnTo>
                    <a:lnTo>
                      <a:pt x="84" y="129"/>
                    </a:lnTo>
                    <a:lnTo>
                      <a:pt x="41" y="159"/>
                    </a:lnTo>
                    <a:lnTo>
                      <a:pt x="0" y="195"/>
                    </a:lnTo>
                    <a:lnTo>
                      <a:pt x="52" y="143"/>
                    </a:lnTo>
                    <a:lnTo>
                      <a:pt x="80" y="118"/>
                    </a:lnTo>
                    <a:lnTo>
                      <a:pt x="109" y="94"/>
                    </a:lnTo>
                    <a:lnTo>
                      <a:pt x="139" y="74"/>
                    </a:lnTo>
                    <a:lnTo>
                      <a:pt x="186" y="48"/>
                    </a:lnTo>
                    <a:lnTo>
                      <a:pt x="235" y="27"/>
                    </a:lnTo>
                    <a:lnTo>
                      <a:pt x="287" y="13"/>
                    </a:lnTo>
                    <a:lnTo>
                      <a:pt x="338" y="4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DCCA5F6-3F91-41DE-BD16-E71D1C4CEC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1782409"/>
                <a:ext cx="1676400" cy="1677988"/>
              </a:xfrm>
              <a:custGeom>
                <a:avLst/>
                <a:gdLst>
                  <a:gd name="T0" fmla="*/ 412 w 1056"/>
                  <a:gd name="T1" fmla="*/ 53 h 1057"/>
                  <a:gd name="T2" fmla="*/ 264 w 1056"/>
                  <a:gd name="T3" fmla="*/ 116 h 1057"/>
                  <a:gd name="T4" fmla="*/ 176 w 1056"/>
                  <a:gd name="T5" fmla="*/ 187 h 1057"/>
                  <a:gd name="T6" fmla="*/ 100 w 1056"/>
                  <a:gd name="T7" fmla="*/ 290 h 1057"/>
                  <a:gd name="T8" fmla="*/ 55 w 1056"/>
                  <a:gd name="T9" fmla="*/ 404 h 1057"/>
                  <a:gd name="T10" fmla="*/ 39 w 1056"/>
                  <a:gd name="T11" fmla="*/ 525 h 1057"/>
                  <a:gd name="T12" fmla="*/ 52 w 1056"/>
                  <a:gd name="T13" fmla="*/ 646 h 1057"/>
                  <a:gd name="T14" fmla="*/ 83 w 1056"/>
                  <a:gd name="T15" fmla="*/ 732 h 1057"/>
                  <a:gd name="T16" fmla="*/ 136 w 1056"/>
                  <a:gd name="T17" fmla="*/ 823 h 1057"/>
                  <a:gd name="T18" fmla="*/ 220 w 1056"/>
                  <a:gd name="T19" fmla="*/ 909 h 1057"/>
                  <a:gd name="T20" fmla="*/ 326 w 1056"/>
                  <a:gd name="T21" fmla="*/ 975 h 1057"/>
                  <a:gd name="T22" fmla="*/ 444 w 1056"/>
                  <a:gd name="T23" fmla="*/ 1010 h 1057"/>
                  <a:gd name="T24" fmla="*/ 590 w 1056"/>
                  <a:gd name="T25" fmla="*/ 1014 h 1057"/>
                  <a:gd name="T26" fmla="*/ 744 w 1056"/>
                  <a:gd name="T27" fmla="*/ 968 h 1057"/>
                  <a:gd name="T28" fmla="*/ 851 w 1056"/>
                  <a:gd name="T29" fmla="*/ 896 h 1057"/>
                  <a:gd name="T30" fmla="*/ 941 w 1056"/>
                  <a:gd name="T31" fmla="*/ 793 h 1057"/>
                  <a:gd name="T32" fmla="*/ 999 w 1056"/>
                  <a:gd name="T33" fmla="*/ 661 h 1057"/>
                  <a:gd name="T34" fmla="*/ 1017 w 1056"/>
                  <a:gd name="T35" fmla="*/ 521 h 1057"/>
                  <a:gd name="T36" fmla="*/ 994 w 1056"/>
                  <a:gd name="T37" fmla="*/ 382 h 1057"/>
                  <a:gd name="T38" fmla="*/ 932 w 1056"/>
                  <a:gd name="T39" fmla="*/ 253 h 1057"/>
                  <a:gd name="T40" fmla="*/ 836 w 1056"/>
                  <a:gd name="T41" fmla="*/ 149 h 1057"/>
                  <a:gd name="T42" fmla="*/ 730 w 1056"/>
                  <a:gd name="T43" fmla="*/ 83 h 1057"/>
                  <a:gd name="T44" fmla="*/ 612 w 1056"/>
                  <a:gd name="T45" fmla="*/ 46 h 1057"/>
                  <a:gd name="T46" fmla="*/ 518 w 1056"/>
                  <a:gd name="T47" fmla="*/ 0 h 1057"/>
                  <a:gd name="T48" fmla="*/ 663 w 1056"/>
                  <a:gd name="T49" fmla="*/ 17 h 1057"/>
                  <a:gd name="T50" fmla="*/ 785 w 1056"/>
                  <a:gd name="T51" fmla="*/ 67 h 1057"/>
                  <a:gd name="T52" fmla="*/ 896 w 1056"/>
                  <a:gd name="T53" fmla="*/ 149 h 1057"/>
                  <a:gd name="T54" fmla="*/ 991 w 1056"/>
                  <a:gd name="T55" fmla="*/ 276 h 1057"/>
                  <a:gd name="T56" fmla="*/ 1045 w 1056"/>
                  <a:gd name="T57" fmla="*/ 420 h 1057"/>
                  <a:gd name="T58" fmla="*/ 1054 w 1056"/>
                  <a:gd name="T59" fmla="*/ 571 h 1057"/>
                  <a:gd name="T60" fmla="*/ 1020 w 1056"/>
                  <a:gd name="T61" fmla="*/ 720 h 1057"/>
                  <a:gd name="T62" fmla="*/ 943 w 1056"/>
                  <a:gd name="T63" fmla="*/ 856 h 1057"/>
                  <a:gd name="T64" fmla="*/ 846 w 1056"/>
                  <a:gd name="T65" fmla="*/ 951 h 1057"/>
                  <a:gd name="T66" fmla="*/ 744 w 1056"/>
                  <a:gd name="T67" fmla="*/ 1012 h 1057"/>
                  <a:gd name="T68" fmla="*/ 596 w 1056"/>
                  <a:gd name="T69" fmla="*/ 1053 h 1057"/>
                  <a:gd name="T70" fmla="*/ 437 w 1056"/>
                  <a:gd name="T71" fmla="*/ 1050 h 1057"/>
                  <a:gd name="T72" fmla="*/ 311 w 1056"/>
                  <a:gd name="T73" fmla="*/ 1010 h 1057"/>
                  <a:gd name="T74" fmla="*/ 194 w 1056"/>
                  <a:gd name="T75" fmla="*/ 939 h 1057"/>
                  <a:gd name="T76" fmla="*/ 104 w 1056"/>
                  <a:gd name="T77" fmla="*/ 844 h 1057"/>
                  <a:gd name="T78" fmla="*/ 46 w 1056"/>
                  <a:gd name="T79" fmla="*/ 746 h 1057"/>
                  <a:gd name="T80" fmla="*/ 15 w 1056"/>
                  <a:gd name="T81" fmla="*/ 660 h 1057"/>
                  <a:gd name="T82" fmla="*/ 0 w 1056"/>
                  <a:gd name="T83" fmla="*/ 528 h 1057"/>
                  <a:gd name="T84" fmla="*/ 15 w 1056"/>
                  <a:gd name="T85" fmla="*/ 396 h 1057"/>
                  <a:gd name="T86" fmla="*/ 66 w 1056"/>
                  <a:gd name="T87" fmla="*/ 272 h 1057"/>
                  <a:gd name="T88" fmla="*/ 148 w 1056"/>
                  <a:gd name="T89" fmla="*/ 160 h 1057"/>
                  <a:gd name="T90" fmla="*/ 242 w 1056"/>
                  <a:gd name="T91" fmla="*/ 83 h 1057"/>
                  <a:gd name="T92" fmla="*/ 347 w 1056"/>
                  <a:gd name="T93" fmla="*/ 31 h 1057"/>
                  <a:gd name="T94" fmla="*/ 518 w 1056"/>
                  <a:gd name="T95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56" h="1057">
                    <a:moveTo>
                      <a:pt x="518" y="39"/>
                    </a:moveTo>
                    <a:lnTo>
                      <a:pt x="466" y="43"/>
                    </a:lnTo>
                    <a:lnTo>
                      <a:pt x="412" y="53"/>
                    </a:lnTo>
                    <a:lnTo>
                      <a:pt x="361" y="67"/>
                    </a:lnTo>
                    <a:lnTo>
                      <a:pt x="312" y="88"/>
                    </a:lnTo>
                    <a:lnTo>
                      <a:pt x="264" y="116"/>
                    </a:lnTo>
                    <a:lnTo>
                      <a:pt x="233" y="137"/>
                    </a:lnTo>
                    <a:lnTo>
                      <a:pt x="204" y="161"/>
                    </a:lnTo>
                    <a:lnTo>
                      <a:pt x="176" y="187"/>
                    </a:lnTo>
                    <a:lnTo>
                      <a:pt x="147" y="219"/>
                    </a:lnTo>
                    <a:lnTo>
                      <a:pt x="122" y="254"/>
                    </a:lnTo>
                    <a:lnTo>
                      <a:pt x="100" y="290"/>
                    </a:lnTo>
                    <a:lnTo>
                      <a:pt x="81" y="327"/>
                    </a:lnTo>
                    <a:lnTo>
                      <a:pt x="66" y="365"/>
                    </a:lnTo>
                    <a:lnTo>
                      <a:pt x="55" y="404"/>
                    </a:lnTo>
                    <a:lnTo>
                      <a:pt x="46" y="444"/>
                    </a:lnTo>
                    <a:lnTo>
                      <a:pt x="40" y="484"/>
                    </a:lnTo>
                    <a:lnTo>
                      <a:pt x="39" y="525"/>
                    </a:lnTo>
                    <a:lnTo>
                      <a:pt x="40" y="566"/>
                    </a:lnTo>
                    <a:lnTo>
                      <a:pt x="45" y="606"/>
                    </a:lnTo>
                    <a:lnTo>
                      <a:pt x="52" y="646"/>
                    </a:lnTo>
                    <a:lnTo>
                      <a:pt x="61" y="675"/>
                    </a:lnTo>
                    <a:lnTo>
                      <a:pt x="71" y="704"/>
                    </a:lnTo>
                    <a:lnTo>
                      <a:pt x="83" y="732"/>
                    </a:lnTo>
                    <a:lnTo>
                      <a:pt x="96" y="760"/>
                    </a:lnTo>
                    <a:lnTo>
                      <a:pt x="115" y="791"/>
                    </a:lnTo>
                    <a:lnTo>
                      <a:pt x="136" y="823"/>
                    </a:lnTo>
                    <a:lnTo>
                      <a:pt x="161" y="852"/>
                    </a:lnTo>
                    <a:lnTo>
                      <a:pt x="188" y="880"/>
                    </a:lnTo>
                    <a:lnTo>
                      <a:pt x="220" y="909"/>
                    </a:lnTo>
                    <a:lnTo>
                      <a:pt x="254" y="934"/>
                    </a:lnTo>
                    <a:lnTo>
                      <a:pt x="289" y="956"/>
                    </a:lnTo>
                    <a:lnTo>
                      <a:pt x="326" y="975"/>
                    </a:lnTo>
                    <a:lnTo>
                      <a:pt x="364" y="990"/>
                    </a:lnTo>
                    <a:lnTo>
                      <a:pt x="403" y="1003"/>
                    </a:lnTo>
                    <a:lnTo>
                      <a:pt x="444" y="1010"/>
                    </a:lnTo>
                    <a:lnTo>
                      <a:pt x="484" y="1016"/>
                    </a:lnTo>
                    <a:lnTo>
                      <a:pt x="537" y="1018"/>
                    </a:lnTo>
                    <a:lnTo>
                      <a:pt x="590" y="1014"/>
                    </a:lnTo>
                    <a:lnTo>
                      <a:pt x="644" y="1005"/>
                    </a:lnTo>
                    <a:lnTo>
                      <a:pt x="695" y="989"/>
                    </a:lnTo>
                    <a:lnTo>
                      <a:pt x="744" y="968"/>
                    </a:lnTo>
                    <a:lnTo>
                      <a:pt x="792" y="941"/>
                    </a:lnTo>
                    <a:lnTo>
                      <a:pt x="822" y="920"/>
                    </a:lnTo>
                    <a:lnTo>
                      <a:pt x="851" y="896"/>
                    </a:lnTo>
                    <a:lnTo>
                      <a:pt x="879" y="870"/>
                    </a:lnTo>
                    <a:lnTo>
                      <a:pt x="912" y="832"/>
                    </a:lnTo>
                    <a:lnTo>
                      <a:pt x="941" y="793"/>
                    </a:lnTo>
                    <a:lnTo>
                      <a:pt x="964" y="750"/>
                    </a:lnTo>
                    <a:lnTo>
                      <a:pt x="984" y="707"/>
                    </a:lnTo>
                    <a:lnTo>
                      <a:pt x="999" y="661"/>
                    </a:lnTo>
                    <a:lnTo>
                      <a:pt x="1009" y="615"/>
                    </a:lnTo>
                    <a:lnTo>
                      <a:pt x="1016" y="568"/>
                    </a:lnTo>
                    <a:lnTo>
                      <a:pt x="1017" y="521"/>
                    </a:lnTo>
                    <a:lnTo>
                      <a:pt x="1013" y="474"/>
                    </a:lnTo>
                    <a:lnTo>
                      <a:pt x="1007" y="428"/>
                    </a:lnTo>
                    <a:lnTo>
                      <a:pt x="994" y="382"/>
                    </a:lnTo>
                    <a:lnTo>
                      <a:pt x="978" y="338"/>
                    </a:lnTo>
                    <a:lnTo>
                      <a:pt x="958" y="294"/>
                    </a:lnTo>
                    <a:lnTo>
                      <a:pt x="932" y="253"/>
                    </a:lnTo>
                    <a:lnTo>
                      <a:pt x="903" y="214"/>
                    </a:lnTo>
                    <a:lnTo>
                      <a:pt x="868" y="177"/>
                    </a:lnTo>
                    <a:lnTo>
                      <a:pt x="836" y="149"/>
                    </a:lnTo>
                    <a:lnTo>
                      <a:pt x="802" y="123"/>
                    </a:lnTo>
                    <a:lnTo>
                      <a:pt x="766" y="101"/>
                    </a:lnTo>
                    <a:lnTo>
                      <a:pt x="730" y="83"/>
                    </a:lnTo>
                    <a:lnTo>
                      <a:pt x="692" y="67"/>
                    </a:lnTo>
                    <a:lnTo>
                      <a:pt x="653" y="55"/>
                    </a:lnTo>
                    <a:lnTo>
                      <a:pt x="612" y="46"/>
                    </a:lnTo>
                    <a:lnTo>
                      <a:pt x="572" y="42"/>
                    </a:lnTo>
                    <a:lnTo>
                      <a:pt x="518" y="39"/>
                    </a:lnTo>
                    <a:close/>
                    <a:moveTo>
                      <a:pt x="518" y="0"/>
                    </a:moveTo>
                    <a:lnTo>
                      <a:pt x="575" y="2"/>
                    </a:lnTo>
                    <a:lnTo>
                      <a:pt x="619" y="8"/>
                    </a:lnTo>
                    <a:lnTo>
                      <a:pt x="663" y="17"/>
                    </a:lnTo>
                    <a:lnTo>
                      <a:pt x="704" y="30"/>
                    </a:lnTo>
                    <a:lnTo>
                      <a:pt x="745" y="47"/>
                    </a:lnTo>
                    <a:lnTo>
                      <a:pt x="785" y="67"/>
                    </a:lnTo>
                    <a:lnTo>
                      <a:pt x="823" y="91"/>
                    </a:lnTo>
                    <a:lnTo>
                      <a:pt x="860" y="119"/>
                    </a:lnTo>
                    <a:lnTo>
                      <a:pt x="896" y="149"/>
                    </a:lnTo>
                    <a:lnTo>
                      <a:pt x="932" y="189"/>
                    </a:lnTo>
                    <a:lnTo>
                      <a:pt x="964" y="232"/>
                    </a:lnTo>
                    <a:lnTo>
                      <a:pt x="991" y="276"/>
                    </a:lnTo>
                    <a:lnTo>
                      <a:pt x="1015" y="322"/>
                    </a:lnTo>
                    <a:lnTo>
                      <a:pt x="1031" y="370"/>
                    </a:lnTo>
                    <a:lnTo>
                      <a:pt x="1045" y="420"/>
                    </a:lnTo>
                    <a:lnTo>
                      <a:pt x="1053" y="470"/>
                    </a:lnTo>
                    <a:lnTo>
                      <a:pt x="1056" y="521"/>
                    </a:lnTo>
                    <a:lnTo>
                      <a:pt x="1054" y="571"/>
                    </a:lnTo>
                    <a:lnTo>
                      <a:pt x="1048" y="622"/>
                    </a:lnTo>
                    <a:lnTo>
                      <a:pt x="1037" y="672"/>
                    </a:lnTo>
                    <a:lnTo>
                      <a:pt x="1020" y="720"/>
                    </a:lnTo>
                    <a:lnTo>
                      <a:pt x="999" y="768"/>
                    </a:lnTo>
                    <a:lnTo>
                      <a:pt x="973" y="813"/>
                    </a:lnTo>
                    <a:lnTo>
                      <a:pt x="943" y="856"/>
                    </a:lnTo>
                    <a:lnTo>
                      <a:pt x="907" y="896"/>
                    </a:lnTo>
                    <a:lnTo>
                      <a:pt x="878" y="926"/>
                    </a:lnTo>
                    <a:lnTo>
                      <a:pt x="846" y="951"/>
                    </a:lnTo>
                    <a:lnTo>
                      <a:pt x="813" y="974"/>
                    </a:lnTo>
                    <a:lnTo>
                      <a:pt x="780" y="994"/>
                    </a:lnTo>
                    <a:lnTo>
                      <a:pt x="744" y="1012"/>
                    </a:lnTo>
                    <a:lnTo>
                      <a:pt x="708" y="1026"/>
                    </a:lnTo>
                    <a:lnTo>
                      <a:pt x="653" y="1043"/>
                    </a:lnTo>
                    <a:lnTo>
                      <a:pt x="596" y="1053"/>
                    </a:lnTo>
                    <a:lnTo>
                      <a:pt x="537" y="1057"/>
                    </a:lnTo>
                    <a:lnTo>
                      <a:pt x="479" y="1055"/>
                    </a:lnTo>
                    <a:lnTo>
                      <a:pt x="437" y="1050"/>
                    </a:lnTo>
                    <a:lnTo>
                      <a:pt x="393" y="1040"/>
                    </a:lnTo>
                    <a:lnTo>
                      <a:pt x="351" y="1027"/>
                    </a:lnTo>
                    <a:lnTo>
                      <a:pt x="311" y="1010"/>
                    </a:lnTo>
                    <a:lnTo>
                      <a:pt x="270" y="990"/>
                    </a:lnTo>
                    <a:lnTo>
                      <a:pt x="231" y="967"/>
                    </a:lnTo>
                    <a:lnTo>
                      <a:pt x="194" y="939"/>
                    </a:lnTo>
                    <a:lnTo>
                      <a:pt x="160" y="909"/>
                    </a:lnTo>
                    <a:lnTo>
                      <a:pt x="131" y="876"/>
                    </a:lnTo>
                    <a:lnTo>
                      <a:pt x="104" y="844"/>
                    </a:lnTo>
                    <a:lnTo>
                      <a:pt x="80" y="809"/>
                    </a:lnTo>
                    <a:lnTo>
                      <a:pt x="59" y="772"/>
                    </a:lnTo>
                    <a:lnTo>
                      <a:pt x="46" y="746"/>
                    </a:lnTo>
                    <a:lnTo>
                      <a:pt x="34" y="717"/>
                    </a:lnTo>
                    <a:lnTo>
                      <a:pt x="24" y="689"/>
                    </a:lnTo>
                    <a:lnTo>
                      <a:pt x="15" y="660"/>
                    </a:lnTo>
                    <a:lnTo>
                      <a:pt x="7" y="616"/>
                    </a:lnTo>
                    <a:lnTo>
                      <a:pt x="1" y="571"/>
                    </a:lnTo>
                    <a:lnTo>
                      <a:pt x="0" y="528"/>
                    </a:lnTo>
                    <a:lnTo>
                      <a:pt x="1" y="483"/>
                    </a:lnTo>
                    <a:lnTo>
                      <a:pt x="7" y="439"/>
                    </a:lnTo>
                    <a:lnTo>
                      <a:pt x="15" y="396"/>
                    </a:lnTo>
                    <a:lnTo>
                      <a:pt x="29" y="353"/>
                    </a:lnTo>
                    <a:lnTo>
                      <a:pt x="46" y="312"/>
                    </a:lnTo>
                    <a:lnTo>
                      <a:pt x="66" y="272"/>
                    </a:lnTo>
                    <a:lnTo>
                      <a:pt x="89" y="233"/>
                    </a:lnTo>
                    <a:lnTo>
                      <a:pt x="117" y="195"/>
                    </a:lnTo>
                    <a:lnTo>
                      <a:pt x="148" y="160"/>
                    </a:lnTo>
                    <a:lnTo>
                      <a:pt x="178" y="132"/>
                    </a:lnTo>
                    <a:lnTo>
                      <a:pt x="210" y="106"/>
                    </a:lnTo>
                    <a:lnTo>
                      <a:pt x="242" y="83"/>
                    </a:lnTo>
                    <a:lnTo>
                      <a:pt x="276" y="63"/>
                    </a:lnTo>
                    <a:lnTo>
                      <a:pt x="312" y="46"/>
                    </a:lnTo>
                    <a:lnTo>
                      <a:pt x="347" y="31"/>
                    </a:lnTo>
                    <a:lnTo>
                      <a:pt x="403" y="15"/>
                    </a:lnTo>
                    <a:lnTo>
                      <a:pt x="460" y="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BFA8B29-57C8-4092-9CBD-49E20DB4D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76" y="2029887"/>
                <a:ext cx="1091201" cy="1450398"/>
              </a:xfrm>
              <a:custGeom>
                <a:avLst/>
                <a:gdLst>
                  <a:gd name="T0" fmla="*/ 162 w 699"/>
                  <a:gd name="T1" fmla="*/ 35 h 914"/>
                  <a:gd name="T2" fmla="*/ 111 w 699"/>
                  <a:gd name="T3" fmla="*/ 112 h 914"/>
                  <a:gd name="T4" fmla="*/ 74 w 699"/>
                  <a:gd name="T5" fmla="*/ 193 h 914"/>
                  <a:gd name="T6" fmla="*/ 52 w 699"/>
                  <a:gd name="T7" fmla="*/ 279 h 914"/>
                  <a:gd name="T8" fmla="*/ 45 w 699"/>
                  <a:gd name="T9" fmla="*/ 368 h 914"/>
                  <a:gd name="T10" fmla="*/ 52 w 699"/>
                  <a:gd name="T11" fmla="*/ 456 h 914"/>
                  <a:gd name="T12" fmla="*/ 69 w 699"/>
                  <a:gd name="T13" fmla="*/ 529 h 914"/>
                  <a:gd name="T14" fmla="*/ 91 w 699"/>
                  <a:gd name="T15" fmla="*/ 586 h 914"/>
                  <a:gd name="T16" fmla="*/ 125 w 699"/>
                  <a:gd name="T17" fmla="*/ 649 h 914"/>
                  <a:gd name="T18" fmla="*/ 176 w 699"/>
                  <a:gd name="T19" fmla="*/ 716 h 914"/>
                  <a:gd name="T20" fmla="*/ 239 w 699"/>
                  <a:gd name="T21" fmla="*/ 779 h 914"/>
                  <a:gd name="T22" fmla="*/ 315 w 699"/>
                  <a:gd name="T23" fmla="*/ 830 h 914"/>
                  <a:gd name="T24" fmla="*/ 396 w 699"/>
                  <a:gd name="T25" fmla="*/ 867 h 914"/>
                  <a:gd name="T26" fmla="*/ 482 w 699"/>
                  <a:gd name="T27" fmla="*/ 890 h 914"/>
                  <a:gd name="T28" fmla="*/ 568 w 699"/>
                  <a:gd name="T29" fmla="*/ 897 h 914"/>
                  <a:gd name="T30" fmla="*/ 655 w 699"/>
                  <a:gd name="T31" fmla="*/ 891 h 914"/>
                  <a:gd name="T32" fmla="*/ 628 w 699"/>
                  <a:gd name="T33" fmla="*/ 900 h 914"/>
                  <a:gd name="T34" fmla="*/ 546 w 699"/>
                  <a:gd name="T35" fmla="*/ 912 h 914"/>
                  <a:gd name="T36" fmla="*/ 462 w 699"/>
                  <a:gd name="T37" fmla="*/ 912 h 914"/>
                  <a:gd name="T38" fmla="*/ 379 w 699"/>
                  <a:gd name="T39" fmla="*/ 897 h 914"/>
                  <a:gd name="T40" fmla="*/ 299 w 699"/>
                  <a:gd name="T41" fmla="*/ 868 h 914"/>
                  <a:gd name="T42" fmla="*/ 224 w 699"/>
                  <a:gd name="T43" fmla="*/ 827 h 914"/>
                  <a:gd name="T44" fmla="*/ 154 w 699"/>
                  <a:gd name="T45" fmla="*/ 771 h 914"/>
                  <a:gd name="T46" fmla="*/ 101 w 699"/>
                  <a:gd name="T47" fmla="*/ 709 h 914"/>
                  <a:gd name="T48" fmla="*/ 58 w 699"/>
                  <a:gd name="T49" fmla="*/ 640 h 914"/>
                  <a:gd name="T50" fmla="*/ 34 w 699"/>
                  <a:gd name="T51" fmla="*/ 587 h 914"/>
                  <a:gd name="T52" fmla="*/ 16 w 699"/>
                  <a:gd name="T53" fmla="*/ 532 h 914"/>
                  <a:gd name="T54" fmla="*/ 2 w 699"/>
                  <a:gd name="T55" fmla="*/ 447 h 914"/>
                  <a:gd name="T56" fmla="*/ 2 w 699"/>
                  <a:gd name="T57" fmla="*/ 363 h 914"/>
                  <a:gd name="T58" fmla="*/ 17 w 699"/>
                  <a:gd name="T59" fmla="*/ 279 h 914"/>
                  <a:gd name="T60" fmla="*/ 45 w 699"/>
                  <a:gd name="T61" fmla="*/ 198 h 914"/>
                  <a:gd name="T62" fmla="*/ 87 w 699"/>
                  <a:gd name="T63" fmla="*/ 122 h 914"/>
                  <a:gd name="T64" fmla="*/ 143 w 699"/>
                  <a:gd name="T65" fmla="*/ 5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9" h="914">
                    <a:moveTo>
                      <a:pt x="193" y="0"/>
                    </a:moveTo>
                    <a:lnTo>
                      <a:pt x="162" y="35"/>
                    </a:lnTo>
                    <a:lnTo>
                      <a:pt x="134" y="73"/>
                    </a:lnTo>
                    <a:lnTo>
                      <a:pt x="111" y="112"/>
                    </a:lnTo>
                    <a:lnTo>
                      <a:pt x="91" y="152"/>
                    </a:lnTo>
                    <a:lnTo>
                      <a:pt x="74" y="193"/>
                    </a:lnTo>
                    <a:lnTo>
                      <a:pt x="60" y="236"/>
                    </a:lnTo>
                    <a:lnTo>
                      <a:pt x="52" y="279"/>
                    </a:lnTo>
                    <a:lnTo>
                      <a:pt x="46" y="323"/>
                    </a:lnTo>
                    <a:lnTo>
                      <a:pt x="45" y="368"/>
                    </a:lnTo>
                    <a:lnTo>
                      <a:pt x="46" y="411"/>
                    </a:lnTo>
                    <a:lnTo>
                      <a:pt x="52" y="456"/>
                    </a:lnTo>
                    <a:lnTo>
                      <a:pt x="60" y="500"/>
                    </a:lnTo>
                    <a:lnTo>
                      <a:pt x="69" y="529"/>
                    </a:lnTo>
                    <a:lnTo>
                      <a:pt x="79" y="557"/>
                    </a:lnTo>
                    <a:lnTo>
                      <a:pt x="91" y="586"/>
                    </a:lnTo>
                    <a:lnTo>
                      <a:pt x="104" y="612"/>
                    </a:lnTo>
                    <a:lnTo>
                      <a:pt x="125" y="649"/>
                    </a:lnTo>
                    <a:lnTo>
                      <a:pt x="149" y="684"/>
                    </a:lnTo>
                    <a:lnTo>
                      <a:pt x="176" y="716"/>
                    </a:lnTo>
                    <a:lnTo>
                      <a:pt x="205" y="749"/>
                    </a:lnTo>
                    <a:lnTo>
                      <a:pt x="239" y="779"/>
                    </a:lnTo>
                    <a:lnTo>
                      <a:pt x="276" y="807"/>
                    </a:lnTo>
                    <a:lnTo>
                      <a:pt x="315" y="830"/>
                    </a:lnTo>
                    <a:lnTo>
                      <a:pt x="356" y="850"/>
                    </a:lnTo>
                    <a:lnTo>
                      <a:pt x="396" y="867"/>
                    </a:lnTo>
                    <a:lnTo>
                      <a:pt x="438" y="880"/>
                    </a:lnTo>
                    <a:lnTo>
                      <a:pt x="482" y="890"/>
                    </a:lnTo>
                    <a:lnTo>
                      <a:pt x="524" y="895"/>
                    </a:lnTo>
                    <a:lnTo>
                      <a:pt x="568" y="897"/>
                    </a:lnTo>
                    <a:lnTo>
                      <a:pt x="611" y="896"/>
                    </a:lnTo>
                    <a:lnTo>
                      <a:pt x="655" y="891"/>
                    </a:lnTo>
                    <a:lnTo>
                      <a:pt x="699" y="883"/>
                    </a:lnTo>
                    <a:lnTo>
                      <a:pt x="628" y="900"/>
                    </a:lnTo>
                    <a:lnTo>
                      <a:pt x="587" y="907"/>
                    </a:lnTo>
                    <a:lnTo>
                      <a:pt x="546" y="912"/>
                    </a:lnTo>
                    <a:lnTo>
                      <a:pt x="503" y="914"/>
                    </a:lnTo>
                    <a:lnTo>
                      <a:pt x="462" y="912"/>
                    </a:lnTo>
                    <a:lnTo>
                      <a:pt x="420" y="906"/>
                    </a:lnTo>
                    <a:lnTo>
                      <a:pt x="379" y="897"/>
                    </a:lnTo>
                    <a:lnTo>
                      <a:pt x="339" y="885"/>
                    </a:lnTo>
                    <a:lnTo>
                      <a:pt x="299" y="868"/>
                    </a:lnTo>
                    <a:lnTo>
                      <a:pt x="261" y="849"/>
                    </a:lnTo>
                    <a:lnTo>
                      <a:pt x="224" y="827"/>
                    </a:lnTo>
                    <a:lnTo>
                      <a:pt x="188" y="800"/>
                    </a:lnTo>
                    <a:lnTo>
                      <a:pt x="154" y="771"/>
                    </a:lnTo>
                    <a:lnTo>
                      <a:pt x="126" y="741"/>
                    </a:lnTo>
                    <a:lnTo>
                      <a:pt x="101" y="709"/>
                    </a:lnTo>
                    <a:lnTo>
                      <a:pt x="77" y="675"/>
                    </a:lnTo>
                    <a:lnTo>
                      <a:pt x="58" y="640"/>
                    </a:lnTo>
                    <a:lnTo>
                      <a:pt x="45" y="614"/>
                    </a:lnTo>
                    <a:lnTo>
                      <a:pt x="34" y="587"/>
                    </a:lnTo>
                    <a:lnTo>
                      <a:pt x="24" y="560"/>
                    </a:lnTo>
                    <a:lnTo>
                      <a:pt x="16" y="532"/>
                    </a:lnTo>
                    <a:lnTo>
                      <a:pt x="8" y="490"/>
                    </a:lnTo>
                    <a:lnTo>
                      <a:pt x="2" y="447"/>
                    </a:lnTo>
                    <a:lnTo>
                      <a:pt x="0" y="406"/>
                    </a:lnTo>
                    <a:lnTo>
                      <a:pt x="2" y="363"/>
                    </a:lnTo>
                    <a:lnTo>
                      <a:pt x="8" y="321"/>
                    </a:lnTo>
                    <a:lnTo>
                      <a:pt x="17" y="279"/>
                    </a:lnTo>
                    <a:lnTo>
                      <a:pt x="29" y="238"/>
                    </a:lnTo>
                    <a:lnTo>
                      <a:pt x="45" y="198"/>
                    </a:lnTo>
                    <a:lnTo>
                      <a:pt x="64" y="159"/>
                    </a:lnTo>
                    <a:lnTo>
                      <a:pt x="87" y="122"/>
                    </a:lnTo>
                    <a:lnTo>
                      <a:pt x="113" y="86"/>
                    </a:lnTo>
                    <a:lnTo>
                      <a:pt x="143" y="53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38E97-C0A4-4777-9AED-10B930A0401F}"/>
                </a:ext>
              </a:extLst>
            </p:cNvPr>
            <p:cNvGrpSpPr/>
            <p:nvPr/>
          </p:nvGrpSpPr>
          <p:grpSpPr>
            <a:xfrm>
              <a:off x="6569076" y="2686473"/>
              <a:ext cx="333375" cy="309563"/>
              <a:chOff x="6569076" y="2819401"/>
              <a:chExt cx="333375" cy="309563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7F3FC8C-8A8C-4814-B4A8-BDD0D8B7C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6" y="2997201"/>
                <a:ext cx="314325" cy="131763"/>
              </a:xfrm>
              <a:custGeom>
                <a:avLst/>
                <a:gdLst>
                  <a:gd name="T0" fmla="*/ 198 w 198"/>
                  <a:gd name="T1" fmla="*/ 0 h 83"/>
                  <a:gd name="T2" fmla="*/ 152 w 198"/>
                  <a:gd name="T3" fmla="*/ 28 h 83"/>
                  <a:gd name="T4" fmla="*/ 0 w 198"/>
                  <a:gd name="T5" fmla="*/ 83 h 83"/>
                  <a:gd name="T6" fmla="*/ 40 w 198"/>
                  <a:gd name="T7" fmla="*/ 57 h 83"/>
                  <a:gd name="T8" fmla="*/ 198 w 19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83">
                    <a:moveTo>
                      <a:pt x="198" y="0"/>
                    </a:moveTo>
                    <a:lnTo>
                      <a:pt x="152" y="28"/>
                    </a:lnTo>
                    <a:lnTo>
                      <a:pt x="0" y="83"/>
                    </a:lnTo>
                    <a:lnTo>
                      <a:pt x="40" y="5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0DB6B6-E5CF-4CF6-813E-9CAA5B5F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6" y="2819401"/>
                <a:ext cx="333375" cy="268288"/>
              </a:xfrm>
              <a:custGeom>
                <a:avLst/>
                <a:gdLst>
                  <a:gd name="T0" fmla="*/ 166 w 210"/>
                  <a:gd name="T1" fmla="*/ 0 h 169"/>
                  <a:gd name="T2" fmla="*/ 175 w 210"/>
                  <a:gd name="T3" fmla="*/ 29 h 169"/>
                  <a:gd name="T4" fmla="*/ 185 w 210"/>
                  <a:gd name="T5" fmla="*/ 57 h 169"/>
                  <a:gd name="T6" fmla="*/ 197 w 210"/>
                  <a:gd name="T7" fmla="*/ 86 h 169"/>
                  <a:gd name="T8" fmla="*/ 210 w 210"/>
                  <a:gd name="T9" fmla="*/ 112 h 169"/>
                  <a:gd name="T10" fmla="*/ 52 w 210"/>
                  <a:gd name="T11" fmla="*/ 169 h 169"/>
                  <a:gd name="T12" fmla="*/ 42 w 210"/>
                  <a:gd name="T13" fmla="*/ 140 h 169"/>
                  <a:gd name="T14" fmla="*/ 30 w 210"/>
                  <a:gd name="T15" fmla="*/ 112 h 169"/>
                  <a:gd name="T16" fmla="*/ 16 w 210"/>
                  <a:gd name="T17" fmla="*/ 86 h 169"/>
                  <a:gd name="T18" fmla="*/ 0 w 210"/>
                  <a:gd name="T19" fmla="*/ 59 h 169"/>
                  <a:gd name="T20" fmla="*/ 166 w 210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9">
                    <a:moveTo>
                      <a:pt x="166" y="0"/>
                    </a:moveTo>
                    <a:lnTo>
                      <a:pt x="175" y="29"/>
                    </a:lnTo>
                    <a:lnTo>
                      <a:pt x="185" y="57"/>
                    </a:lnTo>
                    <a:lnTo>
                      <a:pt x="197" y="86"/>
                    </a:lnTo>
                    <a:lnTo>
                      <a:pt x="210" y="112"/>
                    </a:lnTo>
                    <a:lnTo>
                      <a:pt x="52" y="169"/>
                    </a:lnTo>
                    <a:lnTo>
                      <a:pt x="42" y="140"/>
                    </a:lnTo>
                    <a:lnTo>
                      <a:pt x="30" y="112"/>
                    </a:lnTo>
                    <a:lnTo>
                      <a:pt x="16" y="86"/>
                    </a:lnTo>
                    <a:lnTo>
                      <a:pt x="0" y="5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E2C485-934B-4283-A54A-A5B2F407273D}"/>
                </a:ext>
              </a:extLst>
            </p:cNvPr>
            <p:cNvGrpSpPr/>
            <p:nvPr/>
          </p:nvGrpSpPr>
          <p:grpSpPr>
            <a:xfrm>
              <a:off x="5835651" y="4043785"/>
              <a:ext cx="257175" cy="327026"/>
              <a:chOff x="5835651" y="4176713"/>
              <a:chExt cx="257175" cy="327026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0137CF4-4002-452D-B3B1-A8CD3D13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1" y="4197351"/>
                <a:ext cx="68263" cy="306388"/>
              </a:xfrm>
              <a:custGeom>
                <a:avLst/>
                <a:gdLst>
                  <a:gd name="T0" fmla="*/ 0 w 43"/>
                  <a:gd name="T1" fmla="*/ 0 h 193"/>
                  <a:gd name="T2" fmla="*/ 21 w 43"/>
                  <a:gd name="T3" fmla="*/ 2 h 193"/>
                  <a:gd name="T4" fmla="*/ 43 w 43"/>
                  <a:gd name="T5" fmla="*/ 193 h 193"/>
                  <a:gd name="T6" fmla="*/ 22 w 43"/>
                  <a:gd name="T7" fmla="*/ 183 h 193"/>
                  <a:gd name="T8" fmla="*/ 0 w 43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93">
                    <a:moveTo>
                      <a:pt x="0" y="0"/>
                    </a:moveTo>
                    <a:lnTo>
                      <a:pt x="21" y="2"/>
                    </a:lnTo>
                    <a:lnTo>
                      <a:pt x="43" y="193"/>
                    </a:lnTo>
                    <a:lnTo>
                      <a:pt x="22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4EF8BF0D-1E2B-44FE-8C3A-CFD28CA2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4176713"/>
                <a:ext cx="223838" cy="327025"/>
              </a:xfrm>
              <a:custGeom>
                <a:avLst/>
                <a:gdLst>
                  <a:gd name="T0" fmla="*/ 120 w 141"/>
                  <a:gd name="T1" fmla="*/ 0 h 206"/>
                  <a:gd name="T2" fmla="*/ 141 w 141"/>
                  <a:gd name="T3" fmla="*/ 188 h 206"/>
                  <a:gd name="T4" fmla="*/ 111 w 141"/>
                  <a:gd name="T5" fmla="*/ 191 h 206"/>
                  <a:gd name="T6" fmla="*/ 81 w 141"/>
                  <a:gd name="T7" fmla="*/ 194 h 206"/>
                  <a:gd name="T8" fmla="*/ 51 w 141"/>
                  <a:gd name="T9" fmla="*/ 200 h 206"/>
                  <a:gd name="T10" fmla="*/ 22 w 141"/>
                  <a:gd name="T11" fmla="*/ 206 h 206"/>
                  <a:gd name="T12" fmla="*/ 0 w 141"/>
                  <a:gd name="T13" fmla="*/ 15 h 206"/>
                  <a:gd name="T14" fmla="*/ 30 w 141"/>
                  <a:gd name="T15" fmla="*/ 14 h 206"/>
                  <a:gd name="T16" fmla="*/ 61 w 141"/>
                  <a:gd name="T17" fmla="*/ 11 h 206"/>
                  <a:gd name="T18" fmla="*/ 90 w 141"/>
                  <a:gd name="T19" fmla="*/ 6 h 206"/>
                  <a:gd name="T20" fmla="*/ 120 w 141"/>
                  <a:gd name="T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206">
                    <a:moveTo>
                      <a:pt x="120" y="0"/>
                    </a:moveTo>
                    <a:lnTo>
                      <a:pt x="141" y="188"/>
                    </a:lnTo>
                    <a:lnTo>
                      <a:pt x="111" y="191"/>
                    </a:lnTo>
                    <a:lnTo>
                      <a:pt x="81" y="194"/>
                    </a:lnTo>
                    <a:lnTo>
                      <a:pt x="51" y="200"/>
                    </a:lnTo>
                    <a:lnTo>
                      <a:pt x="22" y="206"/>
                    </a:lnTo>
                    <a:lnTo>
                      <a:pt x="0" y="15"/>
                    </a:lnTo>
                    <a:lnTo>
                      <a:pt x="30" y="14"/>
                    </a:lnTo>
                    <a:lnTo>
                      <a:pt x="61" y="11"/>
                    </a:lnTo>
                    <a:lnTo>
                      <a:pt x="90" y="6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3BFED-6172-4585-8F1F-441CD1CF3329}"/>
                </a:ext>
              </a:extLst>
            </p:cNvPr>
            <p:cNvGrpSpPr/>
            <p:nvPr/>
          </p:nvGrpSpPr>
          <p:grpSpPr>
            <a:xfrm>
              <a:off x="4757738" y="2634085"/>
              <a:ext cx="382588" cy="369888"/>
              <a:chOff x="4757738" y="2767013"/>
              <a:chExt cx="382588" cy="369888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9EC0C6E4-0344-4D37-8237-CCABF7680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932113"/>
                <a:ext cx="301625" cy="204788"/>
              </a:xfrm>
              <a:custGeom>
                <a:avLst/>
                <a:gdLst>
                  <a:gd name="T0" fmla="*/ 0 w 190"/>
                  <a:gd name="T1" fmla="*/ 0 h 129"/>
                  <a:gd name="T2" fmla="*/ 190 w 190"/>
                  <a:gd name="T3" fmla="*/ 103 h 129"/>
                  <a:gd name="T4" fmla="*/ 190 w 190"/>
                  <a:gd name="T5" fmla="*/ 129 h 129"/>
                  <a:gd name="T6" fmla="*/ 8 w 190"/>
                  <a:gd name="T7" fmla="*/ 29 h 129"/>
                  <a:gd name="T8" fmla="*/ 0 w 19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29">
                    <a:moveTo>
                      <a:pt x="0" y="0"/>
                    </a:moveTo>
                    <a:lnTo>
                      <a:pt x="190" y="103"/>
                    </a:lnTo>
                    <a:lnTo>
                      <a:pt x="190" y="129"/>
                    </a:lnTo>
                    <a:lnTo>
                      <a:pt x="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C33375FE-2BF1-4151-8EA5-90D840CB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767013"/>
                <a:ext cx="382588" cy="328613"/>
              </a:xfrm>
              <a:custGeom>
                <a:avLst/>
                <a:gdLst>
                  <a:gd name="T0" fmla="*/ 64 w 241"/>
                  <a:gd name="T1" fmla="*/ 0 h 207"/>
                  <a:gd name="T2" fmla="*/ 241 w 241"/>
                  <a:gd name="T3" fmla="*/ 97 h 207"/>
                  <a:gd name="T4" fmla="*/ 226 w 241"/>
                  <a:gd name="T5" fmla="*/ 123 h 207"/>
                  <a:gd name="T6" fmla="*/ 212 w 241"/>
                  <a:gd name="T7" fmla="*/ 151 h 207"/>
                  <a:gd name="T8" fmla="*/ 201 w 241"/>
                  <a:gd name="T9" fmla="*/ 179 h 207"/>
                  <a:gd name="T10" fmla="*/ 190 w 241"/>
                  <a:gd name="T11" fmla="*/ 207 h 207"/>
                  <a:gd name="T12" fmla="*/ 0 w 241"/>
                  <a:gd name="T13" fmla="*/ 104 h 207"/>
                  <a:gd name="T14" fmla="*/ 18 w 241"/>
                  <a:gd name="T15" fmla="*/ 80 h 207"/>
                  <a:gd name="T16" fmla="*/ 35 w 241"/>
                  <a:gd name="T17" fmla="*/ 54 h 207"/>
                  <a:gd name="T18" fmla="*/ 50 w 241"/>
                  <a:gd name="T19" fmla="*/ 27 h 207"/>
                  <a:gd name="T20" fmla="*/ 64 w 241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207">
                    <a:moveTo>
                      <a:pt x="64" y="0"/>
                    </a:moveTo>
                    <a:lnTo>
                      <a:pt x="241" y="97"/>
                    </a:lnTo>
                    <a:lnTo>
                      <a:pt x="226" y="123"/>
                    </a:lnTo>
                    <a:lnTo>
                      <a:pt x="212" y="151"/>
                    </a:lnTo>
                    <a:lnTo>
                      <a:pt x="201" y="179"/>
                    </a:lnTo>
                    <a:lnTo>
                      <a:pt x="190" y="207"/>
                    </a:lnTo>
                    <a:lnTo>
                      <a:pt x="0" y="104"/>
                    </a:lnTo>
                    <a:lnTo>
                      <a:pt x="18" y="80"/>
                    </a:lnTo>
                    <a:lnTo>
                      <a:pt x="35" y="54"/>
                    </a:lnTo>
                    <a:lnTo>
                      <a:pt x="50" y="2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2045E4-C235-4BA4-BAE4-F1B8019F1B98}"/>
                </a:ext>
              </a:extLst>
            </p:cNvPr>
            <p:cNvGrpSpPr/>
            <p:nvPr/>
          </p:nvGrpSpPr>
          <p:grpSpPr>
            <a:xfrm>
              <a:off x="5018088" y="2388023"/>
              <a:ext cx="1681163" cy="1679575"/>
              <a:chOff x="5018088" y="2520951"/>
              <a:chExt cx="1681163" cy="1679575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D322EB62-00AD-4600-95C9-9E181C0C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3" y="2582863"/>
                <a:ext cx="1557338" cy="1555750"/>
              </a:xfrm>
              <a:custGeom>
                <a:avLst/>
                <a:gdLst>
                  <a:gd name="T0" fmla="*/ 576 w 981"/>
                  <a:gd name="T1" fmla="*/ 7 h 980"/>
                  <a:gd name="T2" fmla="*/ 693 w 981"/>
                  <a:gd name="T3" fmla="*/ 44 h 980"/>
                  <a:gd name="T4" fmla="*/ 800 w 981"/>
                  <a:gd name="T5" fmla="*/ 109 h 980"/>
                  <a:gd name="T6" fmla="*/ 880 w 981"/>
                  <a:gd name="T7" fmla="*/ 192 h 980"/>
                  <a:gd name="T8" fmla="*/ 929 w 981"/>
                  <a:gd name="T9" fmla="*/ 270 h 980"/>
                  <a:gd name="T10" fmla="*/ 955 w 981"/>
                  <a:gd name="T11" fmla="*/ 332 h 980"/>
                  <a:gd name="T12" fmla="*/ 980 w 981"/>
                  <a:gd name="T13" fmla="*/ 461 h 980"/>
                  <a:gd name="T14" fmla="*/ 970 w 981"/>
                  <a:gd name="T15" fmla="*/ 593 h 980"/>
                  <a:gd name="T16" fmla="*/ 924 w 981"/>
                  <a:gd name="T17" fmla="*/ 720 h 980"/>
                  <a:gd name="T18" fmla="*/ 843 w 981"/>
                  <a:gd name="T19" fmla="*/ 831 h 980"/>
                  <a:gd name="T20" fmla="*/ 732 w 981"/>
                  <a:gd name="T21" fmla="*/ 917 h 980"/>
                  <a:gd name="T22" fmla="*/ 606 w 981"/>
                  <a:gd name="T23" fmla="*/ 967 h 980"/>
                  <a:gd name="T24" fmla="*/ 511 w 981"/>
                  <a:gd name="T25" fmla="*/ 980 h 980"/>
                  <a:gd name="T26" fmla="*/ 493 w 981"/>
                  <a:gd name="T27" fmla="*/ 980 h 980"/>
                  <a:gd name="T28" fmla="*/ 474 w 981"/>
                  <a:gd name="T29" fmla="*/ 980 h 980"/>
                  <a:gd name="T30" fmla="*/ 455 w 981"/>
                  <a:gd name="T31" fmla="*/ 979 h 980"/>
                  <a:gd name="T32" fmla="*/ 473 w 981"/>
                  <a:gd name="T33" fmla="*/ 979 h 980"/>
                  <a:gd name="T34" fmla="*/ 490 w 981"/>
                  <a:gd name="T35" fmla="*/ 979 h 980"/>
                  <a:gd name="T36" fmla="*/ 581 w 981"/>
                  <a:gd name="T37" fmla="*/ 967 h 980"/>
                  <a:gd name="T38" fmla="*/ 702 w 981"/>
                  <a:gd name="T39" fmla="*/ 919 h 980"/>
                  <a:gd name="T40" fmla="*/ 809 w 981"/>
                  <a:gd name="T41" fmla="*/ 836 h 980"/>
                  <a:gd name="T42" fmla="*/ 888 w 981"/>
                  <a:gd name="T43" fmla="*/ 729 h 980"/>
                  <a:gd name="T44" fmla="*/ 931 w 981"/>
                  <a:gd name="T45" fmla="*/ 608 h 980"/>
                  <a:gd name="T46" fmla="*/ 941 w 981"/>
                  <a:gd name="T47" fmla="*/ 482 h 980"/>
                  <a:gd name="T48" fmla="*/ 917 w 981"/>
                  <a:gd name="T49" fmla="*/ 356 h 980"/>
                  <a:gd name="T50" fmla="*/ 892 w 981"/>
                  <a:gd name="T51" fmla="*/ 297 h 980"/>
                  <a:gd name="T52" fmla="*/ 844 w 981"/>
                  <a:gd name="T53" fmla="*/ 222 h 980"/>
                  <a:gd name="T54" fmla="*/ 768 w 981"/>
                  <a:gd name="T55" fmla="*/ 143 h 980"/>
                  <a:gd name="T56" fmla="*/ 665 w 981"/>
                  <a:gd name="T57" fmla="*/ 79 h 980"/>
                  <a:gd name="T58" fmla="*/ 552 w 981"/>
                  <a:gd name="T59" fmla="*/ 45 h 980"/>
                  <a:gd name="T60" fmla="*/ 411 w 981"/>
                  <a:gd name="T61" fmla="*/ 41 h 980"/>
                  <a:gd name="T62" fmla="*/ 263 w 981"/>
                  <a:gd name="T63" fmla="*/ 86 h 980"/>
                  <a:gd name="T64" fmla="*/ 160 w 981"/>
                  <a:gd name="T65" fmla="*/ 155 h 980"/>
                  <a:gd name="T66" fmla="*/ 95 w 981"/>
                  <a:gd name="T67" fmla="*/ 225 h 980"/>
                  <a:gd name="T68" fmla="*/ 52 w 981"/>
                  <a:gd name="T69" fmla="*/ 294 h 980"/>
                  <a:gd name="T70" fmla="*/ 23 w 981"/>
                  <a:gd name="T71" fmla="*/ 366 h 980"/>
                  <a:gd name="T72" fmla="*/ 2 w 981"/>
                  <a:gd name="T73" fmla="*/ 464 h 980"/>
                  <a:gd name="T74" fmla="*/ 4 w 981"/>
                  <a:gd name="T75" fmla="*/ 444 h 980"/>
                  <a:gd name="T76" fmla="*/ 24 w 981"/>
                  <a:gd name="T77" fmla="*/ 342 h 980"/>
                  <a:gd name="T78" fmla="*/ 54 w 981"/>
                  <a:gd name="T79" fmla="*/ 267 h 980"/>
                  <a:gd name="T80" fmla="*/ 100 w 981"/>
                  <a:gd name="T81" fmla="*/ 193 h 980"/>
                  <a:gd name="T82" fmla="*/ 167 w 981"/>
                  <a:gd name="T83" fmla="*/ 122 h 980"/>
                  <a:gd name="T84" fmla="*/ 274 w 981"/>
                  <a:gd name="T85" fmla="*/ 50 h 980"/>
                  <a:gd name="T86" fmla="*/ 429 w 981"/>
                  <a:gd name="T87" fmla="*/ 3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1" h="980">
                    <a:moveTo>
                      <a:pt x="482" y="0"/>
                    </a:moveTo>
                    <a:lnTo>
                      <a:pt x="536" y="2"/>
                    </a:lnTo>
                    <a:lnTo>
                      <a:pt x="576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3" y="44"/>
                    </a:lnTo>
                    <a:lnTo>
                      <a:pt x="730" y="61"/>
                    </a:lnTo>
                    <a:lnTo>
                      <a:pt x="766" y="84"/>
                    </a:lnTo>
                    <a:lnTo>
                      <a:pt x="800" y="109"/>
                    </a:lnTo>
                    <a:lnTo>
                      <a:pt x="833" y="139"/>
                    </a:lnTo>
                    <a:lnTo>
                      <a:pt x="857" y="164"/>
                    </a:lnTo>
                    <a:lnTo>
                      <a:pt x="880" y="192"/>
                    </a:lnTo>
                    <a:lnTo>
                      <a:pt x="901" y="220"/>
                    </a:lnTo>
                    <a:lnTo>
                      <a:pt x="919" y="250"/>
                    </a:lnTo>
                    <a:lnTo>
                      <a:pt x="929" y="270"/>
                    </a:lnTo>
                    <a:lnTo>
                      <a:pt x="939" y="290"/>
                    </a:lnTo>
                    <a:lnTo>
                      <a:pt x="947" y="311"/>
                    </a:lnTo>
                    <a:lnTo>
                      <a:pt x="955" y="332"/>
                    </a:lnTo>
                    <a:lnTo>
                      <a:pt x="967" y="374"/>
                    </a:lnTo>
                    <a:lnTo>
                      <a:pt x="976" y="418"/>
                    </a:lnTo>
                    <a:lnTo>
                      <a:pt x="980" y="461"/>
                    </a:lnTo>
                    <a:lnTo>
                      <a:pt x="981" y="506"/>
                    </a:lnTo>
                    <a:lnTo>
                      <a:pt x="978" y="550"/>
                    </a:lnTo>
                    <a:lnTo>
                      <a:pt x="970" y="593"/>
                    </a:lnTo>
                    <a:lnTo>
                      <a:pt x="959" y="637"/>
                    </a:lnTo>
                    <a:lnTo>
                      <a:pt x="943" y="678"/>
                    </a:lnTo>
                    <a:lnTo>
                      <a:pt x="924" y="720"/>
                    </a:lnTo>
                    <a:lnTo>
                      <a:pt x="901" y="759"/>
                    </a:lnTo>
                    <a:lnTo>
                      <a:pt x="874" y="796"/>
                    </a:lnTo>
                    <a:lnTo>
                      <a:pt x="843" y="831"/>
                    </a:lnTo>
                    <a:lnTo>
                      <a:pt x="808" y="864"/>
                    </a:lnTo>
                    <a:lnTo>
                      <a:pt x="771" y="893"/>
                    </a:lnTo>
                    <a:lnTo>
                      <a:pt x="732" y="917"/>
                    </a:lnTo>
                    <a:lnTo>
                      <a:pt x="691" y="938"/>
                    </a:lnTo>
                    <a:lnTo>
                      <a:pt x="650" y="954"/>
                    </a:lnTo>
                    <a:lnTo>
                      <a:pt x="606" y="967"/>
                    </a:lnTo>
                    <a:lnTo>
                      <a:pt x="561" y="976"/>
                    </a:lnTo>
                    <a:lnTo>
                      <a:pt x="517" y="980"/>
                    </a:lnTo>
                    <a:lnTo>
                      <a:pt x="511" y="980"/>
                    </a:lnTo>
                    <a:lnTo>
                      <a:pt x="505" y="980"/>
                    </a:lnTo>
                    <a:lnTo>
                      <a:pt x="500" y="980"/>
                    </a:lnTo>
                    <a:lnTo>
                      <a:pt x="493" y="980"/>
                    </a:lnTo>
                    <a:lnTo>
                      <a:pt x="486" y="980"/>
                    </a:lnTo>
                    <a:lnTo>
                      <a:pt x="481" y="980"/>
                    </a:lnTo>
                    <a:lnTo>
                      <a:pt x="474" y="980"/>
                    </a:lnTo>
                    <a:lnTo>
                      <a:pt x="467" y="980"/>
                    </a:lnTo>
                    <a:lnTo>
                      <a:pt x="448" y="979"/>
                    </a:lnTo>
                    <a:lnTo>
                      <a:pt x="455" y="979"/>
                    </a:lnTo>
                    <a:lnTo>
                      <a:pt x="461" y="979"/>
                    </a:lnTo>
                    <a:lnTo>
                      <a:pt x="467" y="979"/>
                    </a:lnTo>
                    <a:lnTo>
                      <a:pt x="473" y="979"/>
                    </a:lnTo>
                    <a:lnTo>
                      <a:pt x="479" y="979"/>
                    </a:lnTo>
                    <a:lnTo>
                      <a:pt x="484" y="979"/>
                    </a:lnTo>
                    <a:lnTo>
                      <a:pt x="490" y="979"/>
                    </a:lnTo>
                    <a:lnTo>
                      <a:pt x="495" y="979"/>
                    </a:lnTo>
                    <a:lnTo>
                      <a:pt x="539" y="974"/>
                    </a:lnTo>
                    <a:lnTo>
                      <a:pt x="581" y="967"/>
                    </a:lnTo>
                    <a:lnTo>
                      <a:pt x="623" y="954"/>
                    </a:lnTo>
                    <a:lnTo>
                      <a:pt x="663" y="939"/>
                    </a:lnTo>
                    <a:lnTo>
                      <a:pt x="702" y="919"/>
                    </a:lnTo>
                    <a:lnTo>
                      <a:pt x="740" y="895"/>
                    </a:lnTo>
                    <a:lnTo>
                      <a:pt x="776" y="868"/>
                    </a:lnTo>
                    <a:lnTo>
                      <a:pt x="809" y="836"/>
                    </a:lnTo>
                    <a:lnTo>
                      <a:pt x="838" y="802"/>
                    </a:lnTo>
                    <a:lnTo>
                      <a:pt x="865" y="767"/>
                    </a:lnTo>
                    <a:lnTo>
                      <a:pt x="888" y="729"/>
                    </a:lnTo>
                    <a:lnTo>
                      <a:pt x="905" y="689"/>
                    </a:lnTo>
                    <a:lnTo>
                      <a:pt x="920" y="649"/>
                    </a:lnTo>
                    <a:lnTo>
                      <a:pt x="931" y="608"/>
                    </a:lnTo>
                    <a:lnTo>
                      <a:pt x="938" y="567"/>
                    </a:lnTo>
                    <a:lnTo>
                      <a:pt x="941" y="524"/>
                    </a:lnTo>
                    <a:lnTo>
                      <a:pt x="941" y="482"/>
                    </a:lnTo>
                    <a:lnTo>
                      <a:pt x="937" y="439"/>
                    </a:lnTo>
                    <a:lnTo>
                      <a:pt x="928" y="398"/>
                    </a:lnTo>
                    <a:lnTo>
                      <a:pt x="917" y="356"/>
                    </a:lnTo>
                    <a:lnTo>
                      <a:pt x="909" y="336"/>
                    </a:lnTo>
                    <a:lnTo>
                      <a:pt x="901" y="316"/>
                    </a:lnTo>
                    <a:lnTo>
                      <a:pt x="892" y="297"/>
                    </a:lnTo>
                    <a:lnTo>
                      <a:pt x="882" y="278"/>
                    </a:lnTo>
                    <a:lnTo>
                      <a:pt x="864" y="250"/>
                    </a:lnTo>
                    <a:lnTo>
                      <a:pt x="844" y="222"/>
                    </a:lnTo>
                    <a:lnTo>
                      <a:pt x="823" y="196"/>
                    </a:lnTo>
                    <a:lnTo>
                      <a:pt x="798" y="171"/>
                    </a:lnTo>
                    <a:lnTo>
                      <a:pt x="768" y="143"/>
                    </a:lnTo>
                    <a:lnTo>
                      <a:pt x="734" y="118"/>
                    </a:lnTo>
                    <a:lnTo>
                      <a:pt x="701" y="97"/>
                    </a:lnTo>
                    <a:lnTo>
                      <a:pt x="665" y="79"/>
                    </a:lnTo>
                    <a:lnTo>
                      <a:pt x="628" y="65"/>
                    </a:lnTo>
                    <a:lnTo>
                      <a:pt x="591" y="54"/>
                    </a:lnTo>
                    <a:lnTo>
                      <a:pt x="552" y="45"/>
                    </a:lnTo>
                    <a:lnTo>
                      <a:pt x="514" y="40"/>
                    </a:lnTo>
                    <a:lnTo>
                      <a:pt x="463" y="38"/>
                    </a:lnTo>
                    <a:lnTo>
                      <a:pt x="411" y="41"/>
                    </a:lnTo>
                    <a:lnTo>
                      <a:pt x="360" y="51"/>
                    </a:lnTo>
                    <a:lnTo>
                      <a:pt x="311" y="66"/>
                    </a:lnTo>
                    <a:lnTo>
                      <a:pt x="263" y="86"/>
                    </a:lnTo>
                    <a:lnTo>
                      <a:pt x="217" y="112"/>
                    </a:lnTo>
                    <a:lnTo>
                      <a:pt x="188" y="133"/>
                    </a:lnTo>
                    <a:lnTo>
                      <a:pt x="160" y="155"/>
                    </a:lnTo>
                    <a:lnTo>
                      <a:pt x="133" y="181"/>
                    </a:lnTo>
                    <a:lnTo>
                      <a:pt x="113" y="202"/>
                    </a:lnTo>
                    <a:lnTo>
                      <a:pt x="95" y="225"/>
                    </a:lnTo>
                    <a:lnTo>
                      <a:pt x="80" y="247"/>
                    </a:lnTo>
                    <a:lnTo>
                      <a:pt x="64" y="272"/>
                    </a:lnTo>
                    <a:lnTo>
                      <a:pt x="52" y="294"/>
                    </a:lnTo>
                    <a:lnTo>
                      <a:pt x="40" y="318"/>
                    </a:lnTo>
                    <a:lnTo>
                      <a:pt x="30" y="342"/>
                    </a:lnTo>
                    <a:lnTo>
                      <a:pt x="23" y="366"/>
                    </a:lnTo>
                    <a:lnTo>
                      <a:pt x="14" y="399"/>
                    </a:lnTo>
                    <a:lnTo>
                      <a:pt x="7" y="431"/>
                    </a:lnTo>
                    <a:lnTo>
                      <a:pt x="2" y="464"/>
                    </a:lnTo>
                    <a:lnTo>
                      <a:pt x="0" y="496"/>
                    </a:lnTo>
                    <a:lnTo>
                      <a:pt x="1" y="477"/>
                    </a:lnTo>
                    <a:lnTo>
                      <a:pt x="4" y="444"/>
                    </a:lnTo>
                    <a:lnTo>
                      <a:pt x="8" y="409"/>
                    </a:lnTo>
                    <a:lnTo>
                      <a:pt x="15" y="375"/>
                    </a:lnTo>
                    <a:lnTo>
                      <a:pt x="24" y="342"/>
                    </a:lnTo>
                    <a:lnTo>
                      <a:pt x="33" y="316"/>
                    </a:lnTo>
                    <a:lnTo>
                      <a:pt x="43" y="292"/>
                    </a:lnTo>
                    <a:lnTo>
                      <a:pt x="54" y="267"/>
                    </a:lnTo>
                    <a:lnTo>
                      <a:pt x="67" y="242"/>
                    </a:lnTo>
                    <a:lnTo>
                      <a:pt x="83" y="218"/>
                    </a:lnTo>
                    <a:lnTo>
                      <a:pt x="100" y="193"/>
                    </a:lnTo>
                    <a:lnTo>
                      <a:pt x="119" y="171"/>
                    </a:lnTo>
                    <a:lnTo>
                      <a:pt x="139" y="149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50"/>
                    </a:lnTo>
                    <a:lnTo>
                      <a:pt x="324" y="29"/>
                    </a:lnTo>
                    <a:lnTo>
                      <a:pt x="376" y="13"/>
                    </a:lnTo>
                    <a:lnTo>
                      <a:pt x="429" y="3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F0EA345-413E-4E12-8AC5-9A2B6FD96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8088" y="2520951"/>
                <a:ext cx="1681163" cy="1679575"/>
              </a:xfrm>
              <a:custGeom>
                <a:avLst/>
                <a:gdLst>
                  <a:gd name="T0" fmla="*/ 414 w 1059"/>
                  <a:gd name="T1" fmla="*/ 52 h 1058"/>
                  <a:gd name="T2" fmla="*/ 264 w 1059"/>
                  <a:gd name="T3" fmla="*/ 116 h 1058"/>
                  <a:gd name="T4" fmla="*/ 177 w 1059"/>
                  <a:gd name="T5" fmla="*/ 188 h 1058"/>
                  <a:gd name="T6" fmla="*/ 121 w 1059"/>
                  <a:gd name="T7" fmla="*/ 257 h 1058"/>
                  <a:gd name="T8" fmla="*/ 81 w 1059"/>
                  <a:gd name="T9" fmla="*/ 331 h 1058"/>
                  <a:gd name="T10" fmla="*/ 50 w 1059"/>
                  <a:gd name="T11" fmla="*/ 424 h 1058"/>
                  <a:gd name="T12" fmla="*/ 39 w 1059"/>
                  <a:gd name="T13" fmla="*/ 557 h 1058"/>
                  <a:gd name="T14" fmla="*/ 65 w 1059"/>
                  <a:gd name="T15" fmla="*/ 688 h 1058"/>
                  <a:gd name="T16" fmla="*/ 126 w 1059"/>
                  <a:gd name="T17" fmla="*/ 810 h 1058"/>
                  <a:gd name="T18" fmla="*/ 220 w 1059"/>
                  <a:gd name="T19" fmla="*/ 910 h 1058"/>
                  <a:gd name="T20" fmla="*/ 327 w 1059"/>
                  <a:gd name="T21" fmla="*/ 975 h 1058"/>
                  <a:gd name="T22" fmla="*/ 444 w 1059"/>
                  <a:gd name="T23" fmla="*/ 1012 h 1058"/>
                  <a:gd name="T24" fmla="*/ 508 w 1059"/>
                  <a:gd name="T25" fmla="*/ 1019 h 1058"/>
                  <a:gd name="T26" fmla="*/ 538 w 1059"/>
                  <a:gd name="T27" fmla="*/ 1019 h 1058"/>
                  <a:gd name="T28" fmla="*/ 555 w 1059"/>
                  <a:gd name="T29" fmla="*/ 1019 h 1058"/>
                  <a:gd name="T30" fmla="*/ 688 w 1059"/>
                  <a:gd name="T31" fmla="*/ 993 h 1058"/>
                  <a:gd name="T32" fmla="*/ 809 w 1059"/>
                  <a:gd name="T33" fmla="*/ 932 h 1058"/>
                  <a:gd name="T34" fmla="*/ 912 w 1059"/>
                  <a:gd name="T35" fmla="*/ 835 h 1058"/>
                  <a:gd name="T36" fmla="*/ 981 w 1059"/>
                  <a:gd name="T37" fmla="*/ 717 h 1058"/>
                  <a:gd name="T38" fmla="*/ 1016 w 1059"/>
                  <a:gd name="T39" fmla="*/ 589 h 1058"/>
                  <a:gd name="T40" fmla="*/ 1014 w 1059"/>
                  <a:gd name="T41" fmla="*/ 457 h 1058"/>
                  <a:gd name="T42" fmla="*/ 985 w 1059"/>
                  <a:gd name="T43" fmla="*/ 350 h 1058"/>
                  <a:gd name="T44" fmla="*/ 957 w 1059"/>
                  <a:gd name="T45" fmla="*/ 289 h 1058"/>
                  <a:gd name="T46" fmla="*/ 895 w 1059"/>
                  <a:gd name="T47" fmla="*/ 203 h 1058"/>
                  <a:gd name="T48" fmla="*/ 804 w 1059"/>
                  <a:gd name="T49" fmla="*/ 123 h 1058"/>
                  <a:gd name="T50" fmla="*/ 693 w 1059"/>
                  <a:gd name="T51" fmla="*/ 67 h 1058"/>
                  <a:gd name="T52" fmla="*/ 574 w 1059"/>
                  <a:gd name="T53" fmla="*/ 41 h 1058"/>
                  <a:gd name="T54" fmla="*/ 578 w 1059"/>
                  <a:gd name="T55" fmla="*/ 2 h 1058"/>
                  <a:gd name="T56" fmla="*/ 707 w 1059"/>
                  <a:gd name="T57" fmla="*/ 30 h 1058"/>
                  <a:gd name="T58" fmla="*/ 826 w 1059"/>
                  <a:gd name="T59" fmla="*/ 90 h 1058"/>
                  <a:gd name="T60" fmla="*/ 920 w 1059"/>
                  <a:gd name="T61" fmla="*/ 172 h 1058"/>
                  <a:gd name="T62" fmla="*/ 977 w 1059"/>
                  <a:gd name="T63" fmla="*/ 247 h 1058"/>
                  <a:gd name="T64" fmla="*/ 1019 w 1059"/>
                  <a:gd name="T65" fmla="*/ 328 h 1058"/>
                  <a:gd name="T66" fmla="*/ 1053 w 1059"/>
                  <a:gd name="T67" fmla="*/ 450 h 1058"/>
                  <a:gd name="T68" fmla="*/ 1054 w 1059"/>
                  <a:gd name="T69" fmla="*/ 593 h 1058"/>
                  <a:gd name="T70" fmla="*/ 1018 w 1059"/>
                  <a:gd name="T71" fmla="*/ 732 h 1058"/>
                  <a:gd name="T72" fmla="*/ 943 w 1059"/>
                  <a:gd name="T73" fmla="*/ 859 h 1058"/>
                  <a:gd name="T74" fmla="*/ 853 w 1059"/>
                  <a:gd name="T75" fmla="*/ 949 h 1058"/>
                  <a:gd name="T76" fmla="*/ 758 w 1059"/>
                  <a:gd name="T77" fmla="*/ 1007 h 1058"/>
                  <a:gd name="T78" fmla="*/ 656 w 1059"/>
                  <a:gd name="T79" fmla="*/ 1043 h 1058"/>
                  <a:gd name="T80" fmla="*/ 566 w 1059"/>
                  <a:gd name="T81" fmla="*/ 1057 h 1058"/>
                  <a:gd name="T82" fmla="*/ 509 w 1059"/>
                  <a:gd name="T83" fmla="*/ 1058 h 1058"/>
                  <a:gd name="T84" fmla="*/ 437 w 1059"/>
                  <a:gd name="T85" fmla="*/ 1050 h 1058"/>
                  <a:gd name="T86" fmla="*/ 311 w 1059"/>
                  <a:gd name="T87" fmla="*/ 1011 h 1058"/>
                  <a:gd name="T88" fmla="*/ 196 w 1059"/>
                  <a:gd name="T89" fmla="*/ 941 h 1058"/>
                  <a:gd name="T90" fmla="*/ 94 w 1059"/>
                  <a:gd name="T91" fmla="*/ 831 h 1058"/>
                  <a:gd name="T92" fmla="*/ 27 w 1059"/>
                  <a:gd name="T93" fmla="*/ 698 h 1058"/>
                  <a:gd name="T94" fmla="*/ 0 w 1059"/>
                  <a:gd name="T95" fmla="*/ 555 h 1058"/>
                  <a:gd name="T96" fmla="*/ 14 w 1059"/>
                  <a:gd name="T97" fmla="*/ 410 h 1058"/>
                  <a:gd name="T98" fmla="*/ 48 w 1059"/>
                  <a:gd name="T99" fmla="*/ 306 h 1058"/>
                  <a:gd name="T100" fmla="*/ 93 w 1059"/>
                  <a:gd name="T101" fmla="*/ 228 h 1058"/>
                  <a:gd name="T102" fmla="*/ 149 w 1059"/>
                  <a:gd name="T103" fmla="*/ 160 h 1058"/>
                  <a:gd name="T104" fmla="*/ 243 w 1059"/>
                  <a:gd name="T105" fmla="*/ 83 h 1058"/>
                  <a:gd name="T106" fmla="*/ 349 w 1059"/>
                  <a:gd name="T107" fmla="*/ 31 h 1058"/>
                  <a:gd name="T108" fmla="*/ 520 w 1059"/>
                  <a:gd name="T109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59" h="1058">
                    <a:moveTo>
                      <a:pt x="520" y="39"/>
                    </a:moveTo>
                    <a:lnTo>
                      <a:pt x="467" y="42"/>
                    </a:lnTo>
                    <a:lnTo>
                      <a:pt x="414" y="52"/>
                    </a:lnTo>
                    <a:lnTo>
                      <a:pt x="362" y="68"/>
                    </a:lnTo>
                    <a:lnTo>
                      <a:pt x="312" y="89"/>
                    </a:lnTo>
                    <a:lnTo>
                      <a:pt x="264" y="116"/>
                    </a:lnTo>
                    <a:lnTo>
                      <a:pt x="234" y="137"/>
                    </a:lnTo>
                    <a:lnTo>
                      <a:pt x="205" y="161"/>
                    </a:lnTo>
                    <a:lnTo>
                      <a:pt x="177" y="188"/>
                    </a:lnTo>
                    <a:lnTo>
                      <a:pt x="157" y="210"/>
                    </a:lnTo>
                    <a:lnTo>
                      <a:pt x="138" y="232"/>
                    </a:lnTo>
                    <a:lnTo>
                      <a:pt x="121" y="257"/>
                    </a:lnTo>
                    <a:lnTo>
                      <a:pt x="105" y="281"/>
                    </a:lnTo>
                    <a:lnTo>
                      <a:pt x="92" y="306"/>
                    </a:lnTo>
                    <a:lnTo>
                      <a:pt x="81" y="331"/>
                    </a:lnTo>
                    <a:lnTo>
                      <a:pt x="71" y="355"/>
                    </a:lnTo>
                    <a:lnTo>
                      <a:pt x="62" y="381"/>
                    </a:lnTo>
                    <a:lnTo>
                      <a:pt x="50" y="424"/>
                    </a:lnTo>
                    <a:lnTo>
                      <a:pt x="43" y="468"/>
                    </a:lnTo>
                    <a:lnTo>
                      <a:pt x="39" y="513"/>
                    </a:lnTo>
                    <a:lnTo>
                      <a:pt x="39" y="557"/>
                    </a:lnTo>
                    <a:lnTo>
                      <a:pt x="44" y="602"/>
                    </a:lnTo>
                    <a:lnTo>
                      <a:pt x="53" y="646"/>
                    </a:lnTo>
                    <a:lnTo>
                      <a:pt x="65" y="688"/>
                    </a:lnTo>
                    <a:lnTo>
                      <a:pt x="82" y="731"/>
                    </a:lnTo>
                    <a:lnTo>
                      <a:pt x="102" y="771"/>
                    </a:lnTo>
                    <a:lnTo>
                      <a:pt x="126" y="810"/>
                    </a:lnTo>
                    <a:lnTo>
                      <a:pt x="156" y="847"/>
                    </a:lnTo>
                    <a:lnTo>
                      <a:pt x="188" y="882"/>
                    </a:lnTo>
                    <a:lnTo>
                      <a:pt x="220" y="910"/>
                    </a:lnTo>
                    <a:lnTo>
                      <a:pt x="254" y="935"/>
                    </a:lnTo>
                    <a:lnTo>
                      <a:pt x="290" y="958"/>
                    </a:lnTo>
                    <a:lnTo>
                      <a:pt x="327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4" y="1012"/>
                    </a:lnTo>
                    <a:lnTo>
                      <a:pt x="484" y="1017"/>
                    </a:lnTo>
                    <a:lnTo>
                      <a:pt x="496" y="1018"/>
                    </a:lnTo>
                    <a:lnTo>
                      <a:pt x="508" y="1019"/>
                    </a:lnTo>
                    <a:lnTo>
                      <a:pt x="520" y="1019"/>
                    </a:lnTo>
                    <a:lnTo>
                      <a:pt x="531" y="1019"/>
                    </a:lnTo>
                    <a:lnTo>
                      <a:pt x="538" y="1019"/>
                    </a:lnTo>
                    <a:lnTo>
                      <a:pt x="543" y="1019"/>
                    </a:lnTo>
                    <a:lnTo>
                      <a:pt x="549" y="1019"/>
                    </a:lnTo>
                    <a:lnTo>
                      <a:pt x="555" y="1019"/>
                    </a:lnTo>
                    <a:lnTo>
                      <a:pt x="599" y="1015"/>
                    </a:lnTo>
                    <a:lnTo>
                      <a:pt x="644" y="1006"/>
                    </a:lnTo>
                    <a:lnTo>
                      <a:pt x="688" y="993"/>
                    </a:lnTo>
                    <a:lnTo>
                      <a:pt x="729" y="977"/>
                    </a:lnTo>
                    <a:lnTo>
                      <a:pt x="770" y="956"/>
                    </a:lnTo>
                    <a:lnTo>
                      <a:pt x="809" y="932"/>
                    </a:lnTo>
                    <a:lnTo>
                      <a:pt x="846" y="903"/>
                    </a:lnTo>
                    <a:lnTo>
                      <a:pt x="881" y="870"/>
                    </a:lnTo>
                    <a:lnTo>
                      <a:pt x="912" y="835"/>
                    </a:lnTo>
                    <a:lnTo>
                      <a:pt x="939" y="798"/>
                    </a:lnTo>
                    <a:lnTo>
                      <a:pt x="962" y="759"/>
                    </a:lnTo>
                    <a:lnTo>
                      <a:pt x="981" y="717"/>
                    </a:lnTo>
                    <a:lnTo>
                      <a:pt x="997" y="676"/>
                    </a:lnTo>
                    <a:lnTo>
                      <a:pt x="1008" y="632"/>
                    </a:lnTo>
                    <a:lnTo>
                      <a:pt x="1016" y="589"/>
                    </a:lnTo>
                    <a:lnTo>
                      <a:pt x="1019" y="545"/>
                    </a:lnTo>
                    <a:lnTo>
                      <a:pt x="1018" y="500"/>
                    </a:lnTo>
                    <a:lnTo>
                      <a:pt x="1014" y="457"/>
                    </a:lnTo>
                    <a:lnTo>
                      <a:pt x="1005" y="413"/>
                    </a:lnTo>
                    <a:lnTo>
                      <a:pt x="993" y="371"/>
                    </a:lnTo>
                    <a:lnTo>
                      <a:pt x="985" y="350"/>
                    </a:lnTo>
                    <a:lnTo>
                      <a:pt x="977" y="329"/>
                    </a:lnTo>
                    <a:lnTo>
                      <a:pt x="967" y="309"/>
                    </a:lnTo>
                    <a:lnTo>
                      <a:pt x="957" y="289"/>
                    </a:lnTo>
                    <a:lnTo>
                      <a:pt x="939" y="259"/>
                    </a:lnTo>
                    <a:lnTo>
                      <a:pt x="918" y="231"/>
                    </a:lnTo>
                    <a:lnTo>
                      <a:pt x="895" y="203"/>
                    </a:lnTo>
                    <a:lnTo>
                      <a:pt x="871" y="178"/>
                    </a:lnTo>
                    <a:lnTo>
                      <a:pt x="838" y="148"/>
                    </a:lnTo>
                    <a:lnTo>
                      <a:pt x="804" y="123"/>
                    </a:lnTo>
                    <a:lnTo>
                      <a:pt x="768" y="100"/>
                    </a:lnTo>
                    <a:lnTo>
                      <a:pt x="731" y="83"/>
                    </a:lnTo>
                    <a:lnTo>
                      <a:pt x="693" y="67"/>
                    </a:lnTo>
                    <a:lnTo>
                      <a:pt x="654" y="55"/>
                    </a:lnTo>
                    <a:lnTo>
                      <a:pt x="614" y="46"/>
                    </a:lnTo>
                    <a:lnTo>
                      <a:pt x="574" y="41"/>
                    </a:lnTo>
                    <a:lnTo>
                      <a:pt x="520" y="39"/>
                    </a:lnTo>
                    <a:close/>
                    <a:moveTo>
                      <a:pt x="520" y="0"/>
                    </a:moveTo>
                    <a:lnTo>
                      <a:pt x="578" y="2"/>
                    </a:lnTo>
                    <a:lnTo>
                      <a:pt x="620" y="8"/>
                    </a:lnTo>
                    <a:lnTo>
                      <a:pt x="664" y="17"/>
                    </a:lnTo>
                    <a:lnTo>
                      <a:pt x="707" y="30"/>
                    </a:lnTo>
                    <a:lnTo>
                      <a:pt x="748" y="47"/>
                    </a:lnTo>
                    <a:lnTo>
                      <a:pt x="787" y="67"/>
                    </a:lnTo>
                    <a:lnTo>
                      <a:pt x="826" y="90"/>
                    </a:lnTo>
                    <a:lnTo>
                      <a:pt x="863" y="118"/>
                    </a:lnTo>
                    <a:lnTo>
                      <a:pt x="898" y="148"/>
                    </a:lnTo>
                    <a:lnTo>
                      <a:pt x="920" y="172"/>
                    </a:lnTo>
                    <a:lnTo>
                      <a:pt x="940" y="195"/>
                    </a:lnTo>
                    <a:lnTo>
                      <a:pt x="959" y="221"/>
                    </a:lnTo>
                    <a:lnTo>
                      <a:pt x="977" y="247"/>
                    </a:lnTo>
                    <a:lnTo>
                      <a:pt x="993" y="274"/>
                    </a:lnTo>
                    <a:lnTo>
                      <a:pt x="1007" y="300"/>
                    </a:lnTo>
                    <a:lnTo>
                      <a:pt x="1019" y="328"/>
                    </a:lnTo>
                    <a:lnTo>
                      <a:pt x="1029" y="357"/>
                    </a:lnTo>
                    <a:lnTo>
                      <a:pt x="1043" y="403"/>
                    </a:lnTo>
                    <a:lnTo>
                      <a:pt x="1053" y="450"/>
                    </a:lnTo>
                    <a:lnTo>
                      <a:pt x="1057" y="498"/>
                    </a:lnTo>
                    <a:lnTo>
                      <a:pt x="1059" y="545"/>
                    </a:lnTo>
                    <a:lnTo>
                      <a:pt x="1054" y="593"/>
                    </a:lnTo>
                    <a:lnTo>
                      <a:pt x="1046" y="640"/>
                    </a:lnTo>
                    <a:lnTo>
                      <a:pt x="1034" y="687"/>
                    </a:lnTo>
                    <a:lnTo>
                      <a:pt x="1018" y="732"/>
                    </a:lnTo>
                    <a:lnTo>
                      <a:pt x="997" y="777"/>
                    </a:lnTo>
                    <a:lnTo>
                      <a:pt x="972" y="819"/>
                    </a:lnTo>
                    <a:lnTo>
                      <a:pt x="943" y="859"/>
                    </a:lnTo>
                    <a:lnTo>
                      <a:pt x="909" y="897"/>
                    </a:lnTo>
                    <a:lnTo>
                      <a:pt x="882" y="924"/>
                    </a:lnTo>
                    <a:lnTo>
                      <a:pt x="853" y="949"/>
                    </a:lnTo>
                    <a:lnTo>
                      <a:pt x="823" y="970"/>
                    </a:lnTo>
                    <a:lnTo>
                      <a:pt x="791" y="989"/>
                    </a:lnTo>
                    <a:lnTo>
                      <a:pt x="758" y="1007"/>
                    </a:lnTo>
                    <a:lnTo>
                      <a:pt x="726" y="1021"/>
                    </a:lnTo>
                    <a:lnTo>
                      <a:pt x="691" y="1034"/>
                    </a:lnTo>
                    <a:lnTo>
                      <a:pt x="656" y="1043"/>
                    </a:lnTo>
                    <a:lnTo>
                      <a:pt x="626" y="1049"/>
                    </a:lnTo>
                    <a:lnTo>
                      <a:pt x="597" y="1054"/>
                    </a:lnTo>
                    <a:lnTo>
                      <a:pt x="566" y="1057"/>
                    </a:lnTo>
                    <a:lnTo>
                      <a:pt x="536" y="1058"/>
                    </a:lnTo>
                    <a:lnTo>
                      <a:pt x="522" y="1058"/>
                    </a:lnTo>
                    <a:lnTo>
                      <a:pt x="509" y="1058"/>
                    </a:lnTo>
                    <a:lnTo>
                      <a:pt x="494" y="1057"/>
                    </a:lnTo>
                    <a:lnTo>
                      <a:pt x="481" y="1056"/>
                    </a:lnTo>
                    <a:lnTo>
                      <a:pt x="437" y="1050"/>
                    </a:lnTo>
                    <a:lnTo>
                      <a:pt x="395" y="1041"/>
                    </a:lnTo>
                    <a:lnTo>
                      <a:pt x="352" y="1028"/>
                    </a:lnTo>
                    <a:lnTo>
                      <a:pt x="311" y="1011"/>
                    </a:lnTo>
                    <a:lnTo>
                      <a:pt x="271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0" y="910"/>
                    </a:lnTo>
                    <a:lnTo>
                      <a:pt x="125" y="872"/>
                    </a:lnTo>
                    <a:lnTo>
                      <a:pt x="94" y="831"/>
                    </a:lnTo>
                    <a:lnTo>
                      <a:pt x="67" y="789"/>
                    </a:lnTo>
                    <a:lnTo>
                      <a:pt x="45" y="744"/>
                    </a:lnTo>
                    <a:lnTo>
                      <a:pt x="27" y="698"/>
                    </a:lnTo>
                    <a:lnTo>
                      <a:pt x="14" y="651"/>
                    </a:lnTo>
                    <a:lnTo>
                      <a:pt x="5" y="603"/>
                    </a:lnTo>
                    <a:lnTo>
                      <a:pt x="0" y="555"/>
                    </a:lnTo>
                    <a:lnTo>
                      <a:pt x="0" y="506"/>
                    </a:lnTo>
                    <a:lnTo>
                      <a:pt x="5" y="458"/>
                    </a:lnTo>
                    <a:lnTo>
                      <a:pt x="14" y="410"/>
                    </a:lnTo>
                    <a:lnTo>
                      <a:pt x="26" y="362"/>
                    </a:lnTo>
                    <a:lnTo>
                      <a:pt x="37" y="334"/>
                    </a:lnTo>
                    <a:lnTo>
                      <a:pt x="48" y="306"/>
                    </a:lnTo>
                    <a:lnTo>
                      <a:pt x="62" y="278"/>
                    </a:lnTo>
                    <a:lnTo>
                      <a:pt x="77" y="252"/>
                    </a:lnTo>
                    <a:lnTo>
                      <a:pt x="93" y="228"/>
                    </a:lnTo>
                    <a:lnTo>
                      <a:pt x="111" y="204"/>
                    </a:lnTo>
                    <a:lnTo>
                      <a:pt x="129" y="182"/>
                    </a:lnTo>
                    <a:lnTo>
                      <a:pt x="149" y="160"/>
                    </a:lnTo>
                    <a:lnTo>
                      <a:pt x="179" y="132"/>
                    </a:lnTo>
                    <a:lnTo>
                      <a:pt x="210" y="106"/>
                    </a:lnTo>
                    <a:lnTo>
                      <a:pt x="243" y="83"/>
                    </a:lnTo>
                    <a:lnTo>
                      <a:pt x="277" y="62"/>
                    </a:lnTo>
                    <a:lnTo>
                      <a:pt x="313" y="46"/>
                    </a:lnTo>
                    <a:lnTo>
                      <a:pt x="349" y="31"/>
                    </a:lnTo>
                    <a:lnTo>
                      <a:pt x="405" y="14"/>
                    </a:lnTo>
                    <a:lnTo>
                      <a:pt x="462" y="4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DF680A5-A72B-43A4-B3DD-7D8D08651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411538"/>
                <a:ext cx="725488" cy="782638"/>
              </a:xfrm>
              <a:custGeom>
                <a:avLst/>
                <a:gdLst>
                  <a:gd name="T0" fmla="*/ 0 w 457"/>
                  <a:gd name="T1" fmla="*/ 0 h 493"/>
                  <a:gd name="T2" fmla="*/ 6 w 457"/>
                  <a:gd name="T3" fmla="*/ 48 h 493"/>
                  <a:gd name="T4" fmla="*/ 15 w 457"/>
                  <a:gd name="T5" fmla="*/ 95 h 493"/>
                  <a:gd name="T6" fmla="*/ 28 w 457"/>
                  <a:gd name="T7" fmla="*/ 141 h 493"/>
                  <a:gd name="T8" fmla="*/ 46 w 457"/>
                  <a:gd name="T9" fmla="*/ 186 h 493"/>
                  <a:gd name="T10" fmla="*/ 68 w 457"/>
                  <a:gd name="T11" fmla="*/ 230 h 493"/>
                  <a:gd name="T12" fmla="*/ 95 w 457"/>
                  <a:gd name="T13" fmla="*/ 271 h 493"/>
                  <a:gd name="T14" fmla="*/ 125 w 457"/>
                  <a:gd name="T15" fmla="*/ 311 h 493"/>
                  <a:gd name="T16" fmla="*/ 160 w 457"/>
                  <a:gd name="T17" fmla="*/ 349 h 493"/>
                  <a:gd name="T18" fmla="*/ 192 w 457"/>
                  <a:gd name="T19" fmla="*/ 378 h 493"/>
                  <a:gd name="T20" fmla="*/ 227 w 457"/>
                  <a:gd name="T21" fmla="*/ 403 h 493"/>
                  <a:gd name="T22" fmla="*/ 263 w 457"/>
                  <a:gd name="T23" fmla="*/ 426 h 493"/>
                  <a:gd name="T24" fmla="*/ 300 w 457"/>
                  <a:gd name="T25" fmla="*/ 446 h 493"/>
                  <a:gd name="T26" fmla="*/ 339 w 457"/>
                  <a:gd name="T27" fmla="*/ 463 h 493"/>
                  <a:gd name="T28" fmla="*/ 378 w 457"/>
                  <a:gd name="T29" fmla="*/ 475 h 493"/>
                  <a:gd name="T30" fmla="*/ 417 w 457"/>
                  <a:gd name="T31" fmla="*/ 486 h 493"/>
                  <a:gd name="T32" fmla="*/ 457 w 457"/>
                  <a:gd name="T33" fmla="*/ 493 h 493"/>
                  <a:gd name="T34" fmla="*/ 441 w 457"/>
                  <a:gd name="T35" fmla="*/ 490 h 493"/>
                  <a:gd name="T36" fmla="*/ 401 w 457"/>
                  <a:gd name="T37" fmla="*/ 484 h 493"/>
                  <a:gd name="T38" fmla="*/ 363 w 457"/>
                  <a:gd name="T39" fmla="*/ 474 h 493"/>
                  <a:gd name="T40" fmla="*/ 325 w 457"/>
                  <a:gd name="T41" fmla="*/ 461 h 493"/>
                  <a:gd name="T42" fmla="*/ 290 w 457"/>
                  <a:gd name="T43" fmla="*/ 445 h 493"/>
                  <a:gd name="T44" fmla="*/ 254 w 457"/>
                  <a:gd name="T45" fmla="*/ 427 h 493"/>
                  <a:gd name="T46" fmla="*/ 219 w 457"/>
                  <a:gd name="T47" fmla="*/ 404 h 493"/>
                  <a:gd name="T48" fmla="*/ 187 w 457"/>
                  <a:gd name="T49" fmla="*/ 380 h 493"/>
                  <a:gd name="T50" fmla="*/ 156 w 457"/>
                  <a:gd name="T51" fmla="*/ 352 h 493"/>
                  <a:gd name="T52" fmla="*/ 122 w 457"/>
                  <a:gd name="T53" fmla="*/ 316 h 493"/>
                  <a:gd name="T54" fmla="*/ 92 w 457"/>
                  <a:gd name="T55" fmla="*/ 278 h 493"/>
                  <a:gd name="T56" fmla="*/ 67 w 457"/>
                  <a:gd name="T57" fmla="*/ 238 h 493"/>
                  <a:gd name="T58" fmla="*/ 46 w 457"/>
                  <a:gd name="T59" fmla="*/ 195 h 493"/>
                  <a:gd name="T60" fmla="*/ 28 w 457"/>
                  <a:gd name="T61" fmla="*/ 153 h 493"/>
                  <a:gd name="T62" fmla="*/ 16 w 457"/>
                  <a:gd name="T63" fmla="*/ 108 h 493"/>
                  <a:gd name="T64" fmla="*/ 7 w 457"/>
                  <a:gd name="T65" fmla="*/ 64 h 493"/>
                  <a:gd name="T66" fmla="*/ 1 w 457"/>
                  <a:gd name="T67" fmla="*/ 18 h 493"/>
                  <a:gd name="T68" fmla="*/ 0 w 457"/>
                  <a:gd name="T6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7" h="493">
                    <a:moveTo>
                      <a:pt x="0" y="0"/>
                    </a:moveTo>
                    <a:lnTo>
                      <a:pt x="6" y="48"/>
                    </a:lnTo>
                    <a:lnTo>
                      <a:pt x="15" y="95"/>
                    </a:lnTo>
                    <a:lnTo>
                      <a:pt x="28" y="141"/>
                    </a:lnTo>
                    <a:lnTo>
                      <a:pt x="46" y="186"/>
                    </a:lnTo>
                    <a:lnTo>
                      <a:pt x="68" y="230"/>
                    </a:lnTo>
                    <a:lnTo>
                      <a:pt x="95" y="271"/>
                    </a:lnTo>
                    <a:lnTo>
                      <a:pt x="125" y="311"/>
                    </a:lnTo>
                    <a:lnTo>
                      <a:pt x="160" y="349"/>
                    </a:lnTo>
                    <a:lnTo>
                      <a:pt x="192" y="378"/>
                    </a:lnTo>
                    <a:lnTo>
                      <a:pt x="227" y="403"/>
                    </a:lnTo>
                    <a:lnTo>
                      <a:pt x="263" y="426"/>
                    </a:lnTo>
                    <a:lnTo>
                      <a:pt x="300" y="446"/>
                    </a:lnTo>
                    <a:lnTo>
                      <a:pt x="339" y="463"/>
                    </a:lnTo>
                    <a:lnTo>
                      <a:pt x="378" y="475"/>
                    </a:lnTo>
                    <a:lnTo>
                      <a:pt x="417" y="486"/>
                    </a:lnTo>
                    <a:lnTo>
                      <a:pt x="457" y="493"/>
                    </a:lnTo>
                    <a:lnTo>
                      <a:pt x="441" y="490"/>
                    </a:lnTo>
                    <a:lnTo>
                      <a:pt x="401" y="484"/>
                    </a:lnTo>
                    <a:lnTo>
                      <a:pt x="363" y="474"/>
                    </a:lnTo>
                    <a:lnTo>
                      <a:pt x="325" y="461"/>
                    </a:lnTo>
                    <a:lnTo>
                      <a:pt x="290" y="445"/>
                    </a:lnTo>
                    <a:lnTo>
                      <a:pt x="254" y="427"/>
                    </a:lnTo>
                    <a:lnTo>
                      <a:pt x="219" y="404"/>
                    </a:lnTo>
                    <a:lnTo>
                      <a:pt x="187" y="380"/>
                    </a:lnTo>
                    <a:lnTo>
                      <a:pt x="156" y="352"/>
                    </a:lnTo>
                    <a:lnTo>
                      <a:pt x="122" y="316"/>
                    </a:lnTo>
                    <a:lnTo>
                      <a:pt x="92" y="278"/>
                    </a:lnTo>
                    <a:lnTo>
                      <a:pt x="67" y="238"/>
                    </a:lnTo>
                    <a:lnTo>
                      <a:pt x="46" y="195"/>
                    </a:lnTo>
                    <a:lnTo>
                      <a:pt x="28" y="153"/>
                    </a:lnTo>
                    <a:lnTo>
                      <a:pt x="16" y="108"/>
                    </a:lnTo>
                    <a:lnTo>
                      <a:pt x="7" y="64"/>
                    </a:lnTo>
                    <a:lnTo>
                      <a:pt x="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" name="TextBox 155">
            <a:extLst>
              <a:ext uri="{FF2B5EF4-FFF2-40B4-BE49-F238E27FC236}">
                <a16:creationId xmlns:a16="http://schemas.microsoft.com/office/drawing/2014/main" id="{E058EA65-BBB7-49F7-ACED-0133AAC36E79}"/>
              </a:ext>
            </a:extLst>
          </p:cNvPr>
          <p:cNvSpPr txBox="1"/>
          <p:nvPr/>
        </p:nvSpPr>
        <p:spPr>
          <a:xfrm>
            <a:off x="3267585" y="1900934"/>
            <a:ext cx="160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JS fragments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55">
            <a:extLst>
              <a:ext uri="{FF2B5EF4-FFF2-40B4-BE49-F238E27FC236}">
                <a16:creationId xmlns:a16="http://schemas.microsoft.com/office/drawing/2014/main" id="{1D91420B-FC57-4C98-A83C-55C6712F361E}"/>
              </a:ext>
            </a:extLst>
          </p:cNvPr>
          <p:cNvSpPr txBox="1"/>
          <p:nvPr/>
        </p:nvSpPr>
        <p:spPr>
          <a:xfrm>
            <a:off x="6961923" y="2024044"/>
            <a:ext cx="135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XML fragments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55">
            <a:extLst>
              <a:ext uri="{FF2B5EF4-FFF2-40B4-BE49-F238E27FC236}">
                <a16:creationId xmlns:a16="http://schemas.microsoft.com/office/drawing/2014/main" id="{6AA61DC0-80F1-4783-8CC9-2B844EC2C6D5}"/>
              </a:ext>
            </a:extLst>
          </p:cNvPr>
          <p:cNvSpPr txBox="1"/>
          <p:nvPr/>
        </p:nvSpPr>
        <p:spPr>
          <a:xfrm>
            <a:off x="5402973" y="2976749"/>
            <a:ext cx="896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  <a:cs typeface="Arial" panose="020B0604020202020204" pitchFamily="34" charset="0"/>
              </a:rPr>
              <a:t>Types</a:t>
            </a: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182" y="203718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C739913-6C0A-4AB3-BE62-2D55F06E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52" y="1146611"/>
            <a:ext cx="4706439" cy="19079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351182" y="3429000"/>
            <a:ext cx="616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object of the xml Fragment Popup Fragment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3DE2F5-EB36-47C1-B2AB-EA89384A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03" y="4018872"/>
            <a:ext cx="6858594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51560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XML fragment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2986B2-DC5F-4501-B844-F5F5C303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37" y="1272569"/>
            <a:ext cx="9259102" cy="12955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F2B44-4F6B-4250-9A7B-1B716643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7" y="3012107"/>
            <a:ext cx="6950042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38" y="121603"/>
            <a:ext cx="7004324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Creating an HTML fragments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5D1C3B-00E1-4E75-9A8E-CA2F618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8" y="2031023"/>
            <a:ext cx="9198137" cy="19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8265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93" y="1122606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Add Info fragment</a:t>
            </a:r>
          </a:p>
          <a:p>
            <a:pPr algn="just"/>
            <a:r>
              <a:rPr lang="en-US" sz="1800" dirty="0"/>
              <a:t>       1.2 Add supplier data fragment </a:t>
            </a:r>
          </a:p>
          <a:p>
            <a:pPr algn="just"/>
            <a:r>
              <a:rPr lang="en-US" sz="1800" dirty="0"/>
              <a:t>2.   Load a xml fragment in View2.view.xml </a:t>
            </a:r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9161</TotalTime>
  <Words>1519</Words>
  <Application>Microsoft Office PowerPoint</Application>
  <PresentationFormat>Widescreen</PresentationFormat>
  <Paragraphs>253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Helvetica Neue</vt:lpstr>
      <vt:lpstr>Open Sans</vt:lpstr>
      <vt:lpstr>Office Theme</vt:lpstr>
      <vt:lpstr>PowerPoint Presentation</vt:lpstr>
      <vt:lpstr>PowerPoint Presentation</vt:lpstr>
      <vt:lpstr>What is fragment ?</vt:lpstr>
      <vt:lpstr>Fragment loading</vt:lpstr>
      <vt:lpstr>Types of Fragments in sapui5</vt:lpstr>
      <vt:lpstr>Loading a XML fragment (default type)</vt:lpstr>
      <vt:lpstr>Create a XML fragment</vt:lpstr>
      <vt:lpstr>Creating an HTML fragments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739</cp:revision>
  <dcterms:created xsi:type="dcterms:W3CDTF">2016-07-10T03:33:26Z</dcterms:created>
  <dcterms:modified xsi:type="dcterms:W3CDTF">2021-05-19T09:16:08Z</dcterms:modified>
</cp:coreProperties>
</file>